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theme/themeOverride1.xml" ContentType="application/vnd.openxmlformats-officedocument.themeOverride+xml"/>
  <Override PartName="/ppt/slideLayouts/slideLayout81.xml" ContentType="application/vnd.openxmlformats-officedocument.presentationml.slideLayout+xml"/>
  <Override PartName="/ppt/theme/theme6.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7.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8.xml" ContentType="application/vnd.openxmlformats-officedocument.theme+xml"/>
  <Override PartName="/ppt/slideLayouts/slideLayout112.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13" r:id="rId2"/>
    <p:sldMasterId id="2147483716" r:id="rId3"/>
    <p:sldMasterId id="2147483720" r:id="rId4"/>
    <p:sldMasterId id="2147483724" r:id="rId5"/>
    <p:sldMasterId id="2147483745" r:id="rId6"/>
    <p:sldMasterId id="2147483747" r:id="rId7"/>
    <p:sldMasterId id="2147483751" r:id="rId8"/>
    <p:sldMasterId id="2147483772" r:id="rId9"/>
  </p:sldMasterIdLst>
  <p:notesMasterIdLst>
    <p:notesMasterId r:id="rId25"/>
  </p:notesMasterIdLst>
  <p:sldIdLst>
    <p:sldId id="257" r:id="rId10"/>
    <p:sldId id="258" r:id="rId11"/>
    <p:sldId id="260" r:id="rId12"/>
    <p:sldId id="267" r:id="rId13"/>
    <p:sldId id="266" r:id="rId14"/>
    <p:sldId id="268" r:id="rId15"/>
    <p:sldId id="264" r:id="rId16"/>
    <p:sldId id="269" r:id="rId17"/>
    <p:sldId id="263" r:id="rId18"/>
    <p:sldId id="272" r:id="rId19"/>
    <p:sldId id="270" r:id="rId20"/>
    <p:sldId id="271" r:id="rId21"/>
    <p:sldId id="265" r:id="rId22"/>
    <p:sldId id="261" r:id="rId23"/>
    <p:sldId id="259" r:id="rId24"/>
  </p:sldIdLst>
  <p:sldSz cx="9144000" cy="6858000" type="screen4x3"/>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55" autoAdjust="0"/>
    <p:restoredTop sz="94689" autoAdjust="0"/>
  </p:normalViewPr>
  <p:slideViewPr>
    <p:cSldViewPr>
      <p:cViewPr varScale="1">
        <p:scale>
          <a:sx n="69" d="100"/>
          <a:sy n="69" d="100"/>
        </p:scale>
        <p:origin x="1440"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2.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05152E-0CC3-4B5D-A001-CB5CD446420C}" type="datetimeFigureOut">
              <a:rPr lang="id-ID" smtClean="0"/>
              <a:t>03/04/2023</a:t>
            </a:fld>
            <a:endParaRPr lang="id-ID"/>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3A2FAC1-E88F-4715-961A-EC74375A897B}" type="slidenum">
              <a:rPr lang="id-ID" smtClean="0"/>
              <a:t>‹#›</a:t>
            </a:fld>
            <a:endParaRPr lang="id-ID"/>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id-ID" dirty="0"/>
          </a:p>
        </p:txBody>
      </p:sp>
      <p:sp>
        <p:nvSpPr>
          <p:cNvPr id="4" name="Slide Number Placeholder 3"/>
          <p:cNvSpPr>
            <a:spLocks noGrp="1"/>
          </p:cNvSpPr>
          <p:nvPr>
            <p:ph type="sldNum" sz="quarter" idx="10"/>
          </p:nvPr>
        </p:nvSpPr>
        <p:spPr/>
        <p:txBody>
          <a:bodyPr/>
          <a:lstStyle/>
          <a:p>
            <a:fld id="{33A2FAC1-E88F-4715-961A-EC74375A897B}" type="slidenum">
              <a:rPr lang="id-ID" smtClean="0"/>
              <a:t>3</a:t>
            </a:fld>
            <a:endParaRPr lang="id-ID"/>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id-ID" dirty="0"/>
          </a:p>
        </p:txBody>
      </p:sp>
      <p:sp>
        <p:nvSpPr>
          <p:cNvPr id="4" name="Slide Number Placeholder 3"/>
          <p:cNvSpPr>
            <a:spLocks noGrp="1"/>
          </p:cNvSpPr>
          <p:nvPr>
            <p:ph type="sldNum" sz="quarter" idx="10"/>
          </p:nvPr>
        </p:nvSpPr>
        <p:spPr/>
        <p:txBody>
          <a:bodyPr/>
          <a:lstStyle/>
          <a:p>
            <a:fld id="{33A2FAC1-E88F-4715-961A-EC74375A897B}" type="slidenum">
              <a:rPr lang="id-ID" smtClean="0"/>
              <a:t>7</a:t>
            </a:fld>
            <a:endParaRPr lang="id-ID"/>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id-ID" dirty="0"/>
          </a:p>
        </p:txBody>
      </p:sp>
      <p:sp>
        <p:nvSpPr>
          <p:cNvPr id="4" name="Slide Number Placeholder 3"/>
          <p:cNvSpPr>
            <a:spLocks noGrp="1"/>
          </p:cNvSpPr>
          <p:nvPr>
            <p:ph type="sldNum" sz="quarter" idx="10"/>
          </p:nvPr>
        </p:nvSpPr>
        <p:spPr/>
        <p:txBody>
          <a:bodyPr/>
          <a:lstStyle/>
          <a:p>
            <a:fld id="{33A2FAC1-E88F-4715-961A-EC74375A897B}" type="slidenum">
              <a:rPr lang="id-ID" smtClean="0"/>
              <a:t>8</a:t>
            </a:fld>
            <a:endParaRPr lang="id-ID"/>
          </a:p>
        </p:txBody>
      </p:sp>
    </p:spTree>
    <p:extLst>
      <p:ext uri="{BB962C8B-B14F-4D97-AF65-F5344CB8AC3E}">
        <p14:creationId xmlns:p14="http://schemas.microsoft.com/office/powerpoint/2010/main" val="2873789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id-ID" dirty="0"/>
          </a:p>
        </p:txBody>
      </p:sp>
      <p:sp>
        <p:nvSpPr>
          <p:cNvPr id="4" name="Slide Number Placeholder 3"/>
          <p:cNvSpPr>
            <a:spLocks noGrp="1"/>
          </p:cNvSpPr>
          <p:nvPr>
            <p:ph type="sldNum" sz="quarter" idx="10"/>
          </p:nvPr>
        </p:nvSpPr>
        <p:spPr/>
        <p:txBody>
          <a:bodyPr/>
          <a:lstStyle/>
          <a:p>
            <a:fld id="{33A2FAC1-E88F-4715-961A-EC74375A897B}" type="slidenum">
              <a:rPr lang="id-ID" smtClean="0"/>
              <a:t>10</a:t>
            </a:fld>
            <a:endParaRPr lang="id-ID"/>
          </a:p>
        </p:txBody>
      </p:sp>
    </p:spTree>
    <p:extLst>
      <p:ext uri="{BB962C8B-B14F-4D97-AF65-F5344CB8AC3E}">
        <p14:creationId xmlns:p14="http://schemas.microsoft.com/office/powerpoint/2010/main" val="3748969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id-ID" dirty="0"/>
          </a:p>
        </p:txBody>
      </p:sp>
      <p:sp>
        <p:nvSpPr>
          <p:cNvPr id="4" name="Slide Number Placeholder 3"/>
          <p:cNvSpPr>
            <a:spLocks noGrp="1"/>
          </p:cNvSpPr>
          <p:nvPr>
            <p:ph type="sldNum" sz="quarter" idx="10"/>
          </p:nvPr>
        </p:nvSpPr>
        <p:spPr/>
        <p:txBody>
          <a:bodyPr/>
          <a:lstStyle/>
          <a:p>
            <a:fld id="{33A2FAC1-E88F-4715-961A-EC74375A897B}" type="slidenum">
              <a:rPr lang="id-ID" smtClean="0"/>
              <a:t>11</a:t>
            </a:fld>
            <a:endParaRPr lang="id-ID"/>
          </a:p>
        </p:txBody>
      </p:sp>
    </p:spTree>
    <p:extLst>
      <p:ext uri="{BB962C8B-B14F-4D97-AF65-F5344CB8AC3E}">
        <p14:creationId xmlns:p14="http://schemas.microsoft.com/office/powerpoint/2010/main" val="2283413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id-ID" dirty="0"/>
          </a:p>
        </p:txBody>
      </p:sp>
      <p:sp>
        <p:nvSpPr>
          <p:cNvPr id="4" name="Slide Number Placeholder 3"/>
          <p:cNvSpPr>
            <a:spLocks noGrp="1"/>
          </p:cNvSpPr>
          <p:nvPr>
            <p:ph type="sldNum" sz="quarter" idx="10"/>
          </p:nvPr>
        </p:nvSpPr>
        <p:spPr/>
        <p:txBody>
          <a:bodyPr/>
          <a:lstStyle/>
          <a:p>
            <a:fld id="{33A2FAC1-E88F-4715-961A-EC74375A897B}" type="slidenum">
              <a:rPr lang="id-ID" smtClean="0"/>
              <a:t>12</a:t>
            </a:fld>
            <a:endParaRPr lang="id-ID"/>
          </a:p>
        </p:txBody>
      </p:sp>
    </p:spTree>
    <p:extLst>
      <p:ext uri="{BB962C8B-B14F-4D97-AF65-F5344CB8AC3E}">
        <p14:creationId xmlns:p14="http://schemas.microsoft.com/office/powerpoint/2010/main" val="3160788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pPr/>
              <a:t>13</a:t>
            </a:fld>
            <a:endParaRPr lang="en-US"/>
          </a:p>
        </p:txBody>
      </p:sp>
    </p:spTree>
    <p:extLst>
      <p:ext uri="{BB962C8B-B14F-4D97-AF65-F5344CB8AC3E}">
        <p14:creationId xmlns:p14="http://schemas.microsoft.com/office/powerpoint/2010/main" val="3105914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766000"/>
            <a:ext cx="70641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en-US"/>
              <a:t>Click to edit Master title style</a:t>
            </a:r>
            <a:endParaRPr/>
          </a:p>
        </p:txBody>
      </p:sp>
      <p:sp>
        <p:nvSpPr>
          <p:cNvPr id="10" name="Google Shape;10;p2"/>
          <p:cNvSpPr txBox="1">
            <a:spLocks noGrp="1"/>
          </p:cNvSpPr>
          <p:nvPr>
            <p:ph type="subTitle" idx="1"/>
          </p:nvPr>
        </p:nvSpPr>
        <p:spPr>
          <a:xfrm>
            <a:off x="1040000" y="4502800"/>
            <a:ext cx="7064100" cy="5892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en-US"/>
              <a:t>Click to edit Master subtitle style</a:t>
            </a:r>
            <a:endParaRPr/>
          </a:p>
        </p:txBody>
      </p:sp>
      <p:cxnSp>
        <p:nvCxnSpPr>
          <p:cNvPr id="11" name="Google Shape;11;p2"/>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96733"/>
            <a:ext cx="3047400" cy="1795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5247167"/>
            <a:ext cx="3047400" cy="1795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5"/>
        <p:cNvGrpSpPr/>
        <p:nvPr/>
      </p:nvGrpSpPr>
      <p:grpSpPr>
        <a:xfrm>
          <a:off x="0" y="0"/>
          <a:ext cx="0" cy="0"/>
          <a:chOff x="0" y="0"/>
          <a:chExt cx="0" cy="0"/>
        </a:xfrm>
      </p:grpSpPr>
      <p:sp>
        <p:nvSpPr>
          <p:cNvPr id="66" name="Google Shape;66;p11"/>
          <p:cNvSpPr txBox="1">
            <a:spLocks noGrp="1"/>
          </p:cNvSpPr>
          <p:nvPr>
            <p:ph type="title" hasCustomPrompt="1"/>
          </p:nvPr>
        </p:nvSpPr>
        <p:spPr>
          <a:xfrm>
            <a:off x="713225" y="1793817"/>
            <a:ext cx="7717500" cy="21924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a:spLocks noGrp="1"/>
          </p:cNvSpPr>
          <p:nvPr>
            <p:ph type="subTitle" idx="1"/>
          </p:nvPr>
        </p:nvSpPr>
        <p:spPr>
          <a:xfrm>
            <a:off x="1514325" y="4251531"/>
            <a:ext cx="6120300" cy="5000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r>
              <a:rPr lang="en-US"/>
              <a:t>Click to edit Master subtitle style</a:t>
            </a:r>
            <a:endParaRPr/>
          </a:p>
        </p:txBody>
      </p:sp>
      <p:cxnSp>
        <p:nvCxnSpPr>
          <p:cNvPr id="68" name="Google Shape;68;p11"/>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9" name="Google Shape;69;p11"/>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70" name="Google Shape;70;p11"/>
          <p:cNvCxnSpPr/>
          <p:nvPr/>
        </p:nvCxnSpPr>
        <p:spPr>
          <a:xfrm>
            <a:off x="-250225" y="5435267"/>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71" name="Google Shape;71;p11"/>
          <p:cNvCxnSpPr/>
          <p:nvPr/>
        </p:nvCxnSpPr>
        <p:spPr>
          <a:xfrm>
            <a:off x="7441150" y="-64500"/>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8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4D106799-229B-4525-BC1C-945C3FD11C08}"/>
              </a:ext>
            </a:extLst>
          </p:cNvPr>
          <p:cNvSpPr>
            <a:spLocks noGrp="1"/>
          </p:cNvSpPr>
          <p:nvPr>
            <p:ph type="pic" idx="11" hasCustomPrompt="1"/>
          </p:nvPr>
        </p:nvSpPr>
        <p:spPr>
          <a:xfrm>
            <a:off x="484570" y="1"/>
            <a:ext cx="2925759" cy="1649896"/>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3" name="Picture Placeholder 2">
            <a:extLst>
              <a:ext uri="{FF2B5EF4-FFF2-40B4-BE49-F238E27FC236}">
                <a16:creationId xmlns:a16="http://schemas.microsoft.com/office/drawing/2014/main" id="{FEB8557D-6C5D-4EFB-871A-8763D6EB6796}"/>
              </a:ext>
            </a:extLst>
          </p:cNvPr>
          <p:cNvSpPr>
            <a:spLocks noGrp="1"/>
          </p:cNvSpPr>
          <p:nvPr>
            <p:ph type="pic" idx="12" hasCustomPrompt="1"/>
          </p:nvPr>
        </p:nvSpPr>
        <p:spPr>
          <a:xfrm>
            <a:off x="484570" y="5208103"/>
            <a:ext cx="2925759" cy="1649896"/>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61797293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24_Images &amp; Contents Layout">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B3CA5F7E-D45F-4887-AF9C-BB7E27A9C9CE}"/>
              </a:ext>
            </a:extLst>
          </p:cNvPr>
          <p:cNvSpPr/>
          <p:nvPr userDrawn="1"/>
        </p:nvSpPr>
        <p:spPr>
          <a:xfrm>
            <a:off x="504932" y="1141827"/>
            <a:ext cx="8146701" cy="505432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그림 개체 틀 5">
            <a:extLst>
              <a:ext uri="{FF2B5EF4-FFF2-40B4-BE49-F238E27FC236}">
                <a16:creationId xmlns:a16="http://schemas.microsoft.com/office/drawing/2014/main" id="{1C677DB5-A9F3-459B-9D51-37160E085128}"/>
              </a:ext>
            </a:extLst>
          </p:cNvPr>
          <p:cNvSpPr>
            <a:spLocks noGrp="1"/>
          </p:cNvSpPr>
          <p:nvPr>
            <p:ph type="pic" sz="quarter" idx="12" hasCustomPrompt="1"/>
          </p:nvPr>
        </p:nvSpPr>
        <p:spPr>
          <a:xfrm>
            <a:off x="4672485" y="653142"/>
            <a:ext cx="3618418" cy="5054322"/>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600"/>
            </a:lvl1pPr>
          </a:lstStyle>
          <a:p>
            <a:r>
              <a:rPr lang="en-US" altLang="ko-KR" dirty="0"/>
              <a:t>Your Picture Here</a:t>
            </a:r>
            <a:endParaRPr lang="ko-KR" altLang="en-US" dirty="0"/>
          </a:p>
        </p:txBody>
      </p:sp>
    </p:spTree>
    <p:extLst>
      <p:ext uri="{BB962C8B-B14F-4D97-AF65-F5344CB8AC3E}">
        <p14:creationId xmlns:p14="http://schemas.microsoft.com/office/powerpoint/2010/main" val="7718253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2_Contents slide layout">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AB7E7120-FAAE-44F5-AACF-991BD125A6D7}"/>
              </a:ext>
            </a:extLst>
          </p:cNvPr>
          <p:cNvSpPr/>
          <p:nvPr userDrawn="1"/>
        </p:nvSpPr>
        <p:spPr>
          <a:xfrm>
            <a:off x="5460413" y="5979861"/>
            <a:ext cx="3163539" cy="427271"/>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 name="Rectangle 9">
            <a:extLst>
              <a:ext uri="{FF2B5EF4-FFF2-40B4-BE49-F238E27FC236}">
                <a16:creationId xmlns:a16="http://schemas.microsoft.com/office/drawing/2014/main" id="{5EB969EB-0B65-4D1F-AA88-6C4DF2393956}"/>
              </a:ext>
            </a:extLst>
          </p:cNvPr>
          <p:cNvSpPr/>
          <p:nvPr userDrawn="1"/>
        </p:nvSpPr>
        <p:spPr>
          <a:xfrm>
            <a:off x="1063" y="5445352"/>
            <a:ext cx="9142940" cy="20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3" name="Rectangle 10">
            <a:extLst>
              <a:ext uri="{FF2B5EF4-FFF2-40B4-BE49-F238E27FC236}">
                <a16:creationId xmlns:a16="http://schemas.microsoft.com/office/drawing/2014/main" id="{51B7096F-D553-42E4-BCC1-F83D5003D11A}"/>
              </a:ext>
            </a:extLst>
          </p:cNvPr>
          <p:cNvSpPr/>
          <p:nvPr userDrawn="1"/>
        </p:nvSpPr>
        <p:spPr>
          <a:xfrm>
            <a:off x="1063" y="5778002"/>
            <a:ext cx="9142940" cy="2088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4" name="Rectangle 11">
            <a:extLst>
              <a:ext uri="{FF2B5EF4-FFF2-40B4-BE49-F238E27FC236}">
                <a16:creationId xmlns:a16="http://schemas.microsoft.com/office/drawing/2014/main" id="{5314F97C-C141-467A-991D-DC4595FFA343}"/>
              </a:ext>
            </a:extLst>
          </p:cNvPr>
          <p:cNvSpPr/>
          <p:nvPr userDrawn="1"/>
        </p:nvSpPr>
        <p:spPr>
          <a:xfrm>
            <a:off x="1063" y="5112702"/>
            <a:ext cx="9142940" cy="208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5" name="Rectangle 12">
            <a:extLst>
              <a:ext uri="{FF2B5EF4-FFF2-40B4-BE49-F238E27FC236}">
                <a16:creationId xmlns:a16="http://schemas.microsoft.com/office/drawing/2014/main" id="{6F0787BA-C7F4-402E-86B4-3A6915FE94FB}"/>
              </a:ext>
            </a:extLst>
          </p:cNvPr>
          <p:cNvSpPr/>
          <p:nvPr userDrawn="1"/>
        </p:nvSpPr>
        <p:spPr>
          <a:xfrm>
            <a:off x="1063" y="4780052"/>
            <a:ext cx="9142940" cy="2088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grpSp>
        <p:nvGrpSpPr>
          <p:cNvPr id="6" name="Group 8">
            <a:extLst>
              <a:ext uri="{FF2B5EF4-FFF2-40B4-BE49-F238E27FC236}">
                <a16:creationId xmlns:a16="http://schemas.microsoft.com/office/drawing/2014/main" id="{EB79AFEE-C350-4996-ACF0-82F8F6C171D6}"/>
              </a:ext>
            </a:extLst>
          </p:cNvPr>
          <p:cNvGrpSpPr/>
          <p:nvPr userDrawn="1"/>
        </p:nvGrpSpPr>
        <p:grpSpPr>
          <a:xfrm>
            <a:off x="5199020" y="1497102"/>
            <a:ext cx="3371697" cy="4776801"/>
            <a:chOff x="6446339" y="1280897"/>
            <a:chExt cx="4320717" cy="5285178"/>
          </a:xfrm>
        </p:grpSpPr>
        <p:sp>
          <p:nvSpPr>
            <p:cNvPr id="10" name="Freeform: Shape 9">
              <a:extLst>
                <a:ext uri="{FF2B5EF4-FFF2-40B4-BE49-F238E27FC236}">
                  <a16:creationId xmlns:a16="http://schemas.microsoft.com/office/drawing/2014/main" id="{09DB13DA-DABB-42AD-8C79-B92DB5C2A07E}"/>
                </a:ext>
              </a:extLst>
            </p:cNvPr>
            <p:cNvSpPr/>
            <p:nvPr/>
          </p:nvSpPr>
          <p:spPr>
            <a:xfrm>
              <a:off x="7360122" y="5629227"/>
              <a:ext cx="2033648" cy="936848"/>
            </a:xfrm>
            <a:custGeom>
              <a:avLst/>
              <a:gdLst>
                <a:gd name="connsiteX0" fmla="*/ 448273 w 847725"/>
                <a:gd name="connsiteY0" fmla="*/ 7144 h 390525"/>
                <a:gd name="connsiteX1" fmla="*/ 464466 w 847725"/>
                <a:gd name="connsiteY1" fmla="*/ 184309 h 390525"/>
                <a:gd name="connsiteX2" fmla="*/ 452083 w 847725"/>
                <a:gd name="connsiteY2" fmla="*/ 224314 h 390525"/>
                <a:gd name="connsiteX3" fmla="*/ 352071 w 847725"/>
                <a:gd name="connsiteY3" fmla="*/ 269081 h 390525"/>
                <a:gd name="connsiteX4" fmla="*/ 30126 w 847725"/>
                <a:gd name="connsiteY4" fmla="*/ 283369 h 390525"/>
                <a:gd name="connsiteX5" fmla="*/ 7266 w 847725"/>
                <a:gd name="connsiteY5" fmla="*/ 285274 h 390525"/>
                <a:gd name="connsiteX6" fmla="*/ 12981 w 847725"/>
                <a:gd name="connsiteY6" fmla="*/ 292894 h 390525"/>
                <a:gd name="connsiteX7" fmla="*/ 439701 w 847725"/>
                <a:gd name="connsiteY7" fmla="*/ 384334 h 390525"/>
                <a:gd name="connsiteX8" fmla="*/ 455893 w 847725"/>
                <a:gd name="connsiteY8" fmla="*/ 385286 h 390525"/>
                <a:gd name="connsiteX9" fmla="*/ 829273 w 847725"/>
                <a:gd name="connsiteY9" fmla="*/ 321469 h 390525"/>
                <a:gd name="connsiteX10" fmla="*/ 797841 w 847725"/>
                <a:gd name="connsiteY10" fmla="*/ 52864 h 390525"/>
                <a:gd name="connsiteX11" fmla="*/ 448273 w 847725"/>
                <a:gd name="connsiteY11"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3905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869804C-4A6D-4BE0-86D7-115D8C64A339}"/>
                </a:ext>
              </a:extLst>
            </p:cNvPr>
            <p:cNvSpPr/>
            <p:nvPr/>
          </p:nvSpPr>
          <p:spPr>
            <a:xfrm>
              <a:off x="7358820" y="5629227"/>
              <a:ext cx="1987948" cy="913998"/>
            </a:xfrm>
            <a:custGeom>
              <a:avLst/>
              <a:gdLst>
                <a:gd name="connsiteX0" fmla="*/ 436434 w 828675"/>
                <a:gd name="connsiteY0" fmla="*/ 7144 h 381000"/>
                <a:gd name="connsiteX1" fmla="*/ 452626 w 828675"/>
                <a:gd name="connsiteY1" fmla="*/ 178594 h 381000"/>
                <a:gd name="connsiteX2" fmla="*/ 440244 w 828675"/>
                <a:gd name="connsiteY2" fmla="*/ 217646 h 381000"/>
                <a:gd name="connsiteX3" fmla="*/ 342136 w 828675"/>
                <a:gd name="connsiteY3" fmla="*/ 260509 h 381000"/>
                <a:gd name="connsiteX4" fmla="*/ 11619 w 828675"/>
                <a:gd name="connsiteY4" fmla="*/ 281464 h 381000"/>
                <a:gd name="connsiteX5" fmla="*/ 428814 w 828675"/>
                <a:gd name="connsiteY5" fmla="*/ 372904 h 381000"/>
                <a:gd name="connsiteX6" fmla="*/ 444054 w 828675"/>
                <a:gd name="connsiteY6" fmla="*/ 373856 h 381000"/>
                <a:gd name="connsiteX7" fmla="*/ 813624 w 828675"/>
                <a:gd name="connsiteY7" fmla="*/ 311944 h 381000"/>
                <a:gd name="connsiteX8" fmla="*/ 782191 w 828675"/>
                <a:gd name="connsiteY8" fmla="*/ 52864 h 381000"/>
                <a:gd name="connsiteX9" fmla="*/ 436434 w 828675"/>
                <a:gd name="connsiteY9" fmla="*/ 71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75" h="381000">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7DF8F04-5A6E-4AF0-8EFB-A5416AA5E3E7}"/>
                </a:ext>
              </a:extLst>
            </p:cNvPr>
            <p:cNvSpPr/>
            <p:nvPr/>
          </p:nvSpPr>
          <p:spPr>
            <a:xfrm>
              <a:off x="6448412" y="1280897"/>
              <a:ext cx="4318644" cy="4592842"/>
            </a:xfrm>
            <a:custGeom>
              <a:avLst/>
              <a:gdLst>
                <a:gd name="connsiteX0" fmla="*/ 1610322 w 1800225"/>
                <a:gd name="connsiteY0" fmla="*/ 1912136 h 1914525"/>
                <a:gd name="connsiteX1" fmla="*/ 53937 w 1800225"/>
                <a:gd name="connsiteY1" fmla="*/ 1736876 h 1914525"/>
                <a:gd name="connsiteX2" fmla="*/ 7264 w 1800225"/>
                <a:gd name="connsiteY2" fmla="*/ 1681631 h 1914525"/>
                <a:gd name="connsiteX3" fmla="*/ 66319 w 1800225"/>
                <a:gd name="connsiteY3" fmla="*/ 529106 h 1914525"/>
                <a:gd name="connsiteX4" fmla="*/ 107277 w 1800225"/>
                <a:gd name="connsiteY4" fmla="*/ 432903 h 1914525"/>
                <a:gd name="connsiteX5" fmla="*/ 1729384 w 1800225"/>
                <a:gd name="connsiteY5" fmla="*/ 9041 h 1914525"/>
                <a:gd name="connsiteX6" fmla="*/ 1797012 w 1800225"/>
                <a:gd name="connsiteY6" fmla="*/ 63333 h 1914525"/>
                <a:gd name="connsiteX7" fmla="*/ 1691284 w 1800225"/>
                <a:gd name="connsiteY7" fmla="*/ 1844508 h 1914525"/>
                <a:gd name="connsiteX8" fmla="*/ 1610322 w 1800225"/>
                <a:gd name="connsiteY8" fmla="*/ 1912136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225" h="19145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5816A8E-B875-4F6A-8304-5ADE7C4AFB71}"/>
                </a:ext>
              </a:extLst>
            </p:cNvPr>
            <p:cNvSpPr/>
            <p:nvPr/>
          </p:nvSpPr>
          <p:spPr>
            <a:xfrm>
              <a:off x="6464696" y="1280897"/>
              <a:ext cx="4250094" cy="3998744"/>
            </a:xfrm>
            <a:custGeom>
              <a:avLst/>
              <a:gdLst>
                <a:gd name="connsiteX0" fmla="*/ 1678781 w 1771650"/>
                <a:gd name="connsiteY0" fmla="*/ 1664486 h 1666875"/>
                <a:gd name="connsiteX1" fmla="*/ 7144 w 1771650"/>
                <a:gd name="connsiteY1" fmla="*/ 1552091 h 1666875"/>
                <a:gd name="connsiteX2" fmla="*/ 58579 w 1771650"/>
                <a:gd name="connsiteY2" fmla="*/ 482433 h 1666875"/>
                <a:gd name="connsiteX3" fmla="*/ 98584 w 1771650"/>
                <a:gd name="connsiteY3" fmla="*/ 432903 h 1666875"/>
                <a:gd name="connsiteX4" fmla="*/ 1705451 w 1771650"/>
                <a:gd name="connsiteY4" fmla="*/ 9041 h 1666875"/>
                <a:gd name="connsiteX5" fmla="*/ 1772126 w 1771650"/>
                <a:gd name="connsiteY5" fmla="*/ 63333 h 1666875"/>
                <a:gd name="connsiteX6" fmla="*/ 1678781 w 1771650"/>
                <a:gd name="connsiteY6" fmla="*/ 1664486 h 16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1650" h="1666875">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D11A5B2-8B0B-46AD-91FA-92D6EBE8DBF8}"/>
                </a:ext>
              </a:extLst>
            </p:cNvPr>
            <p:cNvSpPr/>
            <p:nvPr/>
          </p:nvSpPr>
          <p:spPr>
            <a:xfrm>
              <a:off x="6572092" y="1577928"/>
              <a:ext cx="3907345" cy="3404644"/>
            </a:xfrm>
            <a:custGeom>
              <a:avLst/>
              <a:gdLst>
                <a:gd name="connsiteX0" fmla="*/ 1539716 w 1628775"/>
                <a:gd name="connsiteY0" fmla="*/ 1416844 h 1419225"/>
                <a:gd name="connsiteX1" fmla="*/ 7144 w 1628775"/>
                <a:gd name="connsiteY1" fmla="*/ 1357789 h 1419225"/>
                <a:gd name="connsiteX2" fmla="*/ 57626 w 1628775"/>
                <a:gd name="connsiteY2" fmla="*/ 363379 h 1419225"/>
                <a:gd name="connsiteX3" fmla="*/ 1628299 w 1628775"/>
                <a:gd name="connsiteY3" fmla="*/ 7144 h 1419225"/>
              </a:gdLst>
              <a:ahLst/>
              <a:cxnLst>
                <a:cxn ang="0">
                  <a:pos x="connsiteX0" y="connsiteY0"/>
                </a:cxn>
                <a:cxn ang="0">
                  <a:pos x="connsiteX1" y="connsiteY1"/>
                </a:cxn>
                <a:cxn ang="0">
                  <a:pos x="connsiteX2" y="connsiteY2"/>
                </a:cxn>
                <a:cxn ang="0">
                  <a:pos x="connsiteX3" y="connsiteY3"/>
                </a:cxn>
              </a:cxnLst>
              <a:rect l="l" t="t" r="r" b="b"/>
              <a:pathLst>
                <a:path w="1628775" h="1419225">
                  <a:moveTo>
                    <a:pt x="1539716" y="1416844"/>
                  </a:moveTo>
                  <a:lnTo>
                    <a:pt x="7144" y="1357789"/>
                  </a:lnTo>
                  <a:lnTo>
                    <a:pt x="57626" y="363379"/>
                  </a:lnTo>
                  <a:lnTo>
                    <a:pt x="1628299" y="7144"/>
                  </a:lnTo>
                  <a:close/>
                </a:path>
              </a:pathLst>
            </a:custGeom>
            <a:solidFill>
              <a:srgbClr val="E6E6E6"/>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5C827BF-AB2F-4FE6-BEAC-957A3AE70E93}"/>
                </a:ext>
              </a:extLst>
            </p:cNvPr>
            <p:cNvSpPr/>
            <p:nvPr/>
          </p:nvSpPr>
          <p:spPr>
            <a:xfrm>
              <a:off x="6446339" y="4996281"/>
              <a:ext cx="4044444" cy="868298"/>
            </a:xfrm>
            <a:custGeom>
              <a:avLst/>
              <a:gdLst>
                <a:gd name="connsiteX0" fmla="*/ 13844 w 1685925"/>
                <a:gd name="connsiteY0" fmla="*/ 7144 h 361950"/>
                <a:gd name="connsiteX1" fmla="*/ 7176 w 1685925"/>
                <a:gd name="connsiteY1" fmla="*/ 133826 h 361950"/>
                <a:gd name="connsiteX2" fmla="*/ 53849 w 1685925"/>
                <a:gd name="connsiteY2" fmla="*/ 189071 h 361950"/>
                <a:gd name="connsiteX3" fmla="*/ 1597851 w 1685925"/>
                <a:gd name="connsiteY3" fmla="*/ 363379 h 361950"/>
                <a:gd name="connsiteX4" fmla="*/ 1675956 w 1685925"/>
                <a:gd name="connsiteY4" fmla="*/ 296704 h 361950"/>
                <a:gd name="connsiteX5" fmla="*/ 1686434 w 1685925"/>
                <a:gd name="connsiteY5" fmla="*/ 111919 h 361950"/>
                <a:gd name="connsiteX6" fmla="*/ 13844 w 1685925"/>
                <a:gd name="connsiteY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925" h="361950">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33A9A79-3428-4B12-B9FF-3C880B01EC68}"/>
                </a:ext>
              </a:extLst>
            </p:cNvPr>
            <p:cNvSpPr/>
            <p:nvPr/>
          </p:nvSpPr>
          <p:spPr>
            <a:xfrm>
              <a:off x="7715310" y="1593115"/>
              <a:ext cx="2775473" cy="3394037"/>
            </a:xfrm>
            <a:custGeom>
              <a:avLst/>
              <a:gdLst>
                <a:gd name="connsiteX0" fmla="*/ 1425389 w 2775473"/>
                <a:gd name="connsiteY0" fmla="*/ 306593 h 3394037"/>
                <a:gd name="connsiteX1" fmla="*/ 2775473 w 2775473"/>
                <a:gd name="connsiteY1" fmla="*/ 0 h 3394037"/>
                <a:gd name="connsiteX2" fmla="*/ 2565699 w 2775473"/>
                <a:gd name="connsiteY2" fmla="*/ 3394037 h 3394037"/>
                <a:gd name="connsiteX3" fmla="*/ 0 w 2775473"/>
                <a:gd name="connsiteY3" fmla="*/ 3281082 h 3394037"/>
                <a:gd name="connsiteX4" fmla="*/ 1425389 w 2775473"/>
                <a:gd name="connsiteY4" fmla="*/ 306593 h 3394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73" h="3394037">
                  <a:moveTo>
                    <a:pt x="1425389" y="306593"/>
                  </a:moveTo>
                  <a:lnTo>
                    <a:pt x="2775473" y="0"/>
                  </a:lnTo>
                  <a:lnTo>
                    <a:pt x="2565699" y="3394037"/>
                  </a:lnTo>
                  <a:lnTo>
                    <a:pt x="0" y="3281082"/>
                  </a:lnTo>
                  <a:lnTo>
                    <a:pt x="1425389" y="306593"/>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grpSp>
      <p:sp>
        <p:nvSpPr>
          <p:cNvPr id="7" name="그림 개체 틀 2">
            <a:extLst>
              <a:ext uri="{FF2B5EF4-FFF2-40B4-BE49-F238E27FC236}">
                <a16:creationId xmlns:a16="http://schemas.microsoft.com/office/drawing/2014/main" id="{72A26D6A-3B50-4763-ADCC-F133F62B9BED}"/>
              </a:ext>
            </a:extLst>
          </p:cNvPr>
          <p:cNvSpPr>
            <a:spLocks noGrp="1"/>
          </p:cNvSpPr>
          <p:nvPr>
            <p:ph type="pic" sz="quarter" idx="10" hasCustomPrompt="1"/>
          </p:nvPr>
        </p:nvSpPr>
        <p:spPr>
          <a:xfrm>
            <a:off x="5285978" y="1775610"/>
            <a:ext cx="3081855" cy="3097694"/>
          </a:xfrm>
          <a:custGeom>
            <a:avLst/>
            <a:gdLst>
              <a:gd name="connsiteX0" fmla="*/ 0 w 4495800"/>
              <a:gd name="connsiteY0" fmla="*/ 0 h 2593057"/>
              <a:gd name="connsiteX1" fmla="*/ 4495800 w 4495800"/>
              <a:gd name="connsiteY1" fmla="*/ 0 h 2593057"/>
              <a:gd name="connsiteX2" fmla="*/ 4495800 w 4495800"/>
              <a:gd name="connsiteY2" fmla="*/ 2593057 h 2593057"/>
              <a:gd name="connsiteX3" fmla="*/ 0 w 4495800"/>
              <a:gd name="connsiteY3" fmla="*/ 2593057 h 2593057"/>
              <a:gd name="connsiteX4" fmla="*/ 0 w 4495800"/>
              <a:gd name="connsiteY4" fmla="*/ 0 h 2593057"/>
              <a:gd name="connsiteX0" fmla="*/ 0 w 4495800"/>
              <a:gd name="connsiteY0" fmla="*/ 656948 h 3250005"/>
              <a:gd name="connsiteX1" fmla="*/ 2951085 w 4495800"/>
              <a:gd name="connsiteY1" fmla="*/ 0 h 3250005"/>
              <a:gd name="connsiteX2" fmla="*/ 4495800 w 4495800"/>
              <a:gd name="connsiteY2" fmla="*/ 3250005 h 3250005"/>
              <a:gd name="connsiteX3" fmla="*/ 0 w 4495800"/>
              <a:gd name="connsiteY3" fmla="*/ 3250005 h 3250005"/>
              <a:gd name="connsiteX4" fmla="*/ 0 w 4495800"/>
              <a:gd name="connsiteY4" fmla="*/ 656948 h 3250005"/>
              <a:gd name="connsiteX0" fmla="*/ 106532 w 4602332"/>
              <a:gd name="connsiteY0" fmla="*/ 656948 h 3250005"/>
              <a:gd name="connsiteX1" fmla="*/ 3057617 w 4602332"/>
              <a:gd name="connsiteY1" fmla="*/ 0 h 3250005"/>
              <a:gd name="connsiteX2" fmla="*/ 4602332 w 4602332"/>
              <a:gd name="connsiteY2" fmla="*/ 3250005 h 3250005"/>
              <a:gd name="connsiteX3" fmla="*/ 0 w 4602332"/>
              <a:gd name="connsiteY3" fmla="*/ 2584180 h 3250005"/>
              <a:gd name="connsiteX4" fmla="*/ 106532 w 4602332"/>
              <a:gd name="connsiteY4" fmla="*/ 656948 h 3250005"/>
              <a:gd name="connsiteX0" fmla="*/ 106532 w 3057617"/>
              <a:gd name="connsiteY0" fmla="*/ 656948 h 2584180"/>
              <a:gd name="connsiteX1" fmla="*/ 3057617 w 3057617"/>
              <a:gd name="connsiteY1" fmla="*/ 0 h 2584180"/>
              <a:gd name="connsiteX2" fmla="*/ 2196483 w 3057617"/>
              <a:gd name="connsiteY2" fmla="*/ 2122541 h 2584180"/>
              <a:gd name="connsiteX3" fmla="*/ 0 w 3057617"/>
              <a:gd name="connsiteY3" fmla="*/ 2584180 h 2584180"/>
              <a:gd name="connsiteX4" fmla="*/ 106532 w 3057617"/>
              <a:gd name="connsiteY4" fmla="*/ 656948 h 2584180"/>
              <a:gd name="connsiteX0" fmla="*/ 106532 w 3057617"/>
              <a:gd name="connsiteY0" fmla="*/ 656948 h 2681834"/>
              <a:gd name="connsiteX1" fmla="*/ 3057617 w 3057617"/>
              <a:gd name="connsiteY1" fmla="*/ 0 h 2681834"/>
              <a:gd name="connsiteX2" fmla="*/ 2897819 w 3057617"/>
              <a:gd name="connsiteY2" fmla="*/ 2681834 h 2681834"/>
              <a:gd name="connsiteX3" fmla="*/ 0 w 3057617"/>
              <a:gd name="connsiteY3" fmla="*/ 2584180 h 2681834"/>
              <a:gd name="connsiteX4" fmla="*/ 106532 w 3057617"/>
              <a:gd name="connsiteY4" fmla="*/ 656948 h 2681834"/>
              <a:gd name="connsiteX0" fmla="*/ 0 w 2951085"/>
              <a:gd name="connsiteY0" fmla="*/ 656948 h 2681834"/>
              <a:gd name="connsiteX1" fmla="*/ 2951085 w 2951085"/>
              <a:gd name="connsiteY1" fmla="*/ 0 h 2681834"/>
              <a:gd name="connsiteX2" fmla="*/ 2791287 w 2951085"/>
              <a:gd name="connsiteY2" fmla="*/ 2681834 h 2681834"/>
              <a:gd name="connsiteX3" fmla="*/ 594804 w 2951085"/>
              <a:gd name="connsiteY3" fmla="*/ 2335605 h 2681834"/>
              <a:gd name="connsiteX4" fmla="*/ 0 w 2951085"/>
              <a:gd name="connsiteY4" fmla="*/ 656948 h 2681834"/>
              <a:gd name="connsiteX0" fmla="*/ 115409 w 3066494"/>
              <a:gd name="connsiteY0" fmla="*/ 656948 h 2681834"/>
              <a:gd name="connsiteX1" fmla="*/ 3066494 w 3066494"/>
              <a:gd name="connsiteY1" fmla="*/ 0 h 2681834"/>
              <a:gd name="connsiteX2" fmla="*/ 2906696 w 3066494"/>
              <a:gd name="connsiteY2" fmla="*/ 2681834 h 2681834"/>
              <a:gd name="connsiteX3" fmla="*/ 0 w 3066494"/>
              <a:gd name="connsiteY3" fmla="*/ 2557547 h 2681834"/>
              <a:gd name="connsiteX4" fmla="*/ 115409 w 3066494"/>
              <a:gd name="connsiteY4" fmla="*/ 656948 h 2681834"/>
              <a:gd name="connsiteX0" fmla="*/ 115409 w 2906696"/>
              <a:gd name="connsiteY0" fmla="*/ 292964 h 2317850"/>
              <a:gd name="connsiteX1" fmla="*/ 2853430 w 2906696"/>
              <a:gd name="connsiteY1" fmla="*/ 0 h 2317850"/>
              <a:gd name="connsiteX2" fmla="*/ 2906696 w 2906696"/>
              <a:gd name="connsiteY2" fmla="*/ 2317850 h 2317850"/>
              <a:gd name="connsiteX3" fmla="*/ 0 w 2906696"/>
              <a:gd name="connsiteY3" fmla="*/ 2193563 h 2317850"/>
              <a:gd name="connsiteX4" fmla="*/ 115409 w 2906696"/>
              <a:gd name="connsiteY4" fmla="*/ 292964 h 2317850"/>
              <a:gd name="connsiteX0" fmla="*/ 115409 w 3057617"/>
              <a:gd name="connsiteY0" fmla="*/ 648071 h 2672957"/>
              <a:gd name="connsiteX1" fmla="*/ 3057617 w 3057617"/>
              <a:gd name="connsiteY1" fmla="*/ 0 h 2672957"/>
              <a:gd name="connsiteX2" fmla="*/ 2906696 w 3057617"/>
              <a:gd name="connsiteY2" fmla="*/ 2672957 h 2672957"/>
              <a:gd name="connsiteX3" fmla="*/ 0 w 3057617"/>
              <a:gd name="connsiteY3" fmla="*/ 2548670 h 2672957"/>
              <a:gd name="connsiteX4" fmla="*/ 115409 w 3057617"/>
              <a:gd name="connsiteY4" fmla="*/ 648071 h 2672957"/>
              <a:gd name="connsiteX0" fmla="*/ 115409 w 2971257"/>
              <a:gd name="connsiteY0" fmla="*/ 510911 h 2535797"/>
              <a:gd name="connsiteX1" fmla="*/ 2971257 w 2971257"/>
              <a:gd name="connsiteY1" fmla="*/ 0 h 2535797"/>
              <a:gd name="connsiteX2" fmla="*/ 2906696 w 2971257"/>
              <a:gd name="connsiteY2" fmla="*/ 2535797 h 2535797"/>
              <a:gd name="connsiteX3" fmla="*/ 0 w 2971257"/>
              <a:gd name="connsiteY3" fmla="*/ 2411510 h 2535797"/>
              <a:gd name="connsiteX4" fmla="*/ 115409 w 2971257"/>
              <a:gd name="connsiteY4" fmla="*/ 510911 h 2535797"/>
              <a:gd name="connsiteX0" fmla="*/ 115409 w 3077937"/>
              <a:gd name="connsiteY0" fmla="*/ 668391 h 2693277"/>
              <a:gd name="connsiteX1" fmla="*/ 3077937 w 3077937"/>
              <a:gd name="connsiteY1" fmla="*/ 0 h 2693277"/>
              <a:gd name="connsiteX2" fmla="*/ 2906696 w 3077937"/>
              <a:gd name="connsiteY2" fmla="*/ 2693277 h 2693277"/>
              <a:gd name="connsiteX3" fmla="*/ 0 w 3077937"/>
              <a:gd name="connsiteY3" fmla="*/ 2568990 h 2693277"/>
              <a:gd name="connsiteX4" fmla="*/ 115409 w 3077937"/>
              <a:gd name="connsiteY4" fmla="*/ 668391 h 2693277"/>
              <a:gd name="connsiteX0" fmla="*/ 115409 w 3077937"/>
              <a:gd name="connsiteY0" fmla="*/ 668391 h 2568990"/>
              <a:gd name="connsiteX1" fmla="*/ 3077937 w 3077937"/>
              <a:gd name="connsiteY1" fmla="*/ 0 h 2568990"/>
              <a:gd name="connsiteX2" fmla="*/ 2769536 w 3077937"/>
              <a:gd name="connsiteY2" fmla="*/ 2535797 h 2568990"/>
              <a:gd name="connsiteX3" fmla="*/ 0 w 3077937"/>
              <a:gd name="connsiteY3" fmla="*/ 2568990 h 2568990"/>
              <a:gd name="connsiteX4" fmla="*/ 115409 w 3077937"/>
              <a:gd name="connsiteY4" fmla="*/ 668391 h 2568990"/>
              <a:gd name="connsiteX0" fmla="*/ 115409 w 3077937"/>
              <a:gd name="connsiteY0" fmla="*/ 668391 h 2693277"/>
              <a:gd name="connsiteX1" fmla="*/ 3077937 w 3077937"/>
              <a:gd name="connsiteY1" fmla="*/ 0 h 2693277"/>
              <a:gd name="connsiteX2" fmla="*/ 2916856 w 3077937"/>
              <a:gd name="connsiteY2" fmla="*/ 2693277 h 2693277"/>
              <a:gd name="connsiteX3" fmla="*/ 0 w 3077937"/>
              <a:gd name="connsiteY3" fmla="*/ 2568990 h 2693277"/>
              <a:gd name="connsiteX4" fmla="*/ 115409 w 3077937"/>
              <a:gd name="connsiteY4" fmla="*/ 668391 h 2693277"/>
              <a:gd name="connsiteX0" fmla="*/ 0 w 2962528"/>
              <a:gd name="connsiteY0" fmla="*/ 668391 h 2693277"/>
              <a:gd name="connsiteX1" fmla="*/ 2962528 w 2962528"/>
              <a:gd name="connsiteY1" fmla="*/ 0 h 2693277"/>
              <a:gd name="connsiteX2" fmla="*/ 2801447 w 2962528"/>
              <a:gd name="connsiteY2" fmla="*/ 2693277 h 2693277"/>
              <a:gd name="connsiteX3" fmla="*/ 331631 w 2962528"/>
              <a:gd name="connsiteY3" fmla="*/ 2289590 h 2693277"/>
              <a:gd name="connsiteX4" fmla="*/ 0 w 2962528"/>
              <a:gd name="connsiteY4" fmla="*/ 668391 h 2693277"/>
              <a:gd name="connsiteX0" fmla="*/ 120489 w 3083017"/>
              <a:gd name="connsiteY0" fmla="*/ 668391 h 2693277"/>
              <a:gd name="connsiteX1" fmla="*/ 3083017 w 3083017"/>
              <a:gd name="connsiteY1" fmla="*/ 0 h 2693277"/>
              <a:gd name="connsiteX2" fmla="*/ 2921936 w 3083017"/>
              <a:gd name="connsiteY2" fmla="*/ 2693277 h 2693277"/>
              <a:gd name="connsiteX3" fmla="*/ 0 w 3083017"/>
              <a:gd name="connsiteY3" fmla="*/ 2574070 h 2693277"/>
              <a:gd name="connsiteX4" fmla="*/ 120489 w 3083017"/>
              <a:gd name="connsiteY4" fmla="*/ 668391 h 2693277"/>
              <a:gd name="connsiteX0" fmla="*/ 262729 w 3083017"/>
              <a:gd name="connsiteY0" fmla="*/ 841111 h 2693277"/>
              <a:gd name="connsiteX1" fmla="*/ 3083017 w 3083017"/>
              <a:gd name="connsiteY1" fmla="*/ 0 h 2693277"/>
              <a:gd name="connsiteX2" fmla="*/ 2921936 w 3083017"/>
              <a:gd name="connsiteY2" fmla="*/ 2693277 h 2693277"/>
              <a:gd name="connsiteX3" fmla="*/ 0 w 3083017"/>
              <a:gd name="connsiteY3" fmla="*/ 2574070 h 2693277"/>
              <a:gd name="connsiteX4" fmla="*/ 262729 w 3083017"/>
              <a:gd name="connsiteY4" fmla="*/ 841111 h 2693277"/>
              <a:gd name="connsiteX0" fmla="*/ 105249 w 3083017"/>
              <a:gd name="connsiteY0" fmla="*/ 709031 h 2693277"/>
              <a:gd name="connsiteX1" fmla="*/ 3083017 w 3083017"/>
              <a:gd name="connsiteY1" fmla="*/ 0 h 2693277"/>
              <a:gd name="connsiteX2" fmla="*/ 2921936 w 3083017"/>
              <a:gd name="connsiteY2" fmla="*/ 2693277 h 2693277"/>
              <a:gd name="connsiteX3" fmla="*/ 0 w 3083017"/>
              <a:gd name="connsiteY3" fmla="*/ 2574070 h 2693277"/>
              <a:gd name="connsiteX4" fmla="*/ 105249 w 3083017"/>
              <a:gd name="connsiteY4" fmla="*/ 709031 h 2693277"/>
              <a:gd name="connsiteX0" fmla="*/ 97710 w 3083017"/>
              <a:gd name="connsiteY0" fmla="*/ 691559 h 2693277"/>
              <a:gd name="connsiteX1" fmla="*/ 3083017 w 3083017"/>
              <a:gd name="connsiteY1" fmla="*/ 0 h 2693277"/>
              <a:gd name="connsiteX2" fmla="*/ 2921936 w 3083017"/>
              <a:gd name="connsiteY2" fmla="*/ 2693277 h 2693277"/>
              <a:gd name="connsiteX3" fmla="*/ 0 w 3083017"/>
              <a:gd name="connsiteY3" fmla="*/ 2574070 h 2693277"/>
              <a:gd name="connsiteX4" fmla="*/ 97710 w 3083017"/>
              <a:gd name="connsiteY4" fmla="*/ 691559 h 269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3017" h="2693277">
                <a:moveTo>
                  <a:pt x="97710" y="691559"/>
                </a:moveTo>
                <a:lnTo>
                  <a:pt x="3083017" y="0"/>
                </a:lnTo>
                <a:lnTo>
                  <a:pt x="2921936" y="2693277"/>
                </a:lnTo>
                <a:lnTo>
                  <a:pt x="0" y="2574070"/>
                </a:lnTo>
                <a:lnTo>
                  <a:pt x="97710" y="691559"/>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8" name="Text Placeholder 9">
            <a:extLst>
              <a:ext uri="{FF2B5EF4-FFF2-40B4-BE49-F238E27FC236}">
                <a16:creationId xmlns:a16="http://schemas.microsoft.com/office/drawing/2014/main" id="{7D21F174-8916-4585-BFC0-6484AE81EEC6}"/>
              </a:ext>
            </a:extLst>
          </p:cNvPr>
          <p:cNvSpPr>
            <a:spLocks noGrp="1"/>
          </p:cNvSpPr>
          <p:nvPr>
            <p:ph type="body" sz="quarter" idx="11" hasCustomPrompt="1"/>
          </p:nvPr>
        </p:nvSpPr>
        <p:spPr>
          <a:xfrm>
            <a:off x="242649" y="339511"/>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4557430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097400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7_Images &amp; Contents Layout">
    <p:bg>
      <p:bgPr>
        <a:solidFill>
          <a:schemeClr val="accent6"/>
        </a:solidFill>
        <a:effectLst/>
      </p:bgPr>
    </p:bg>
    <p:spTree>
      <p:nvGrpSpPr>
        <p:cNvPr id="1" name=""/>
        <p:cNvGrpSpPr/>
        <p:nvPr/>
      </p:nvGrpSpPr>
      <p:grpSpPr>
        <a:xfrm>
          <a:off x="0" y="0"/>
          <a:ext cx="0" cy="0"/>
          <a:chOff x="0" y="0"/>
          <a:chExt cx="0" cy="0"/>
        </a:xfrm>
      </p:grpSpPr>
      <p:sp>
        <p:nvSpPr>
          <p:cNvPr id="3" name="그림 개체 틀 2"/>
          <p:cNvSpPr>
            <a:spLocks noGrp="1"/>
          </p:cNvSpPr>
          <p:nvPr>
            <p:ph type="pic" sz="quarter" idx="14" hasCustomPrompt="1"/>
          </p:nvPr>
        </p:nvSpPr>
        <p:spPr>
          <a:xfrm>
            <a:off x="3635896" y="4558"/>
            <a:ext cx="5508104" cy="6863603"/>
          </a:xfrm>
          <a:custGeom>
            <a:avLst/>
            <a:gdLst>
              <a:gd name="connsiteX0" fmla="*/ 0 w 4572000"/>
              <a:gd name="connsiteY0" fmla="*/ 0 h 5140082"/>
              <a:gd name="connsiteX1" fmla="*/ 4572000 w 4572000"/>
              <a:gd name="connsiteY1" fmla="*/ 0 h 5140082"/>
              <a:gd name="connsiteX2" fmla="*/ 4572000 w 4572000"/>
              <a:gd name="connsiteY2" fmla="*/ 5140082 h 5140082"/>
              <a:gd name="connsiteX3" fmla="*/ 0 w 4572000"/>
              <a:gd name="connsiteY3" fmla="*/ 5140082 h 5140082"/>
              <a:gd name="connsiteX4" fmla="*/ 0 w 4572000"/>
              <a:gd name="connsiteY4" fmla="*/ 0 h 5140082"/>
              <a:gd name="connsiteX0" fmla="*/ 502920 w 4572000"/>
              <a:gd name="connsiteY0" fmla="*/ 0 h 5147702"/>
              <a:gd name="connsiteX1" fmla="*/ 4572000 w 4572000"/>
              <a:gd name="connsiteY1" fmla="*/ 7620 h 5147702"/>
              <a:gd name="connsiteX2" fmla="*/ 4572000 w 4572000"/>
              <a:gd name="connsiteY2" fmla="*/ 5147702 h 5147702"/>
              <a:gd name="connsiteX3" fmla="*/ 0 w 4572000"/>
              <a:gd name="connsiteY3" fmla="*/ 5147702 h 5147702"/>
              <a:gd name="connsiteX4" fmla="*/ 502920 w 4572000"/>
              <a:gd name="connsiteY4" fmla="*/ 0 h 5147702"/>
              <a:gd name="connsiteX0" fmla="*/ 480060 w 4572000"/>
              <a:gd name="connsiteY0" fmla="*/ 0 h 5140082"/>
              <a:gd name="connsiteX1" fmla="*/ 4572000 w 4572000"/>
              <a:gd name="connsiteY1" fmla="*/ 0 h 5140082"/>
              <a:gd name="connsiteX2" fmla="*/ 4572000 w 4572000"/>
              <a:gd name="connsiteY2" fmla="*/ 5140082 h 5140082"/>
              <a:gd name="connsiteX3" fmla="*/ 0 w 4572000"/>
              <a:gd name="connsiteY3" fmla="*/ 5140082 h 5140082"/>
              <a:gd name="connsiteX4" fmla="*/ 480060 w 4572000"/>
              <a:gd name="connsiteY4" fmla="*/ 0 h 5140082"/>
              <a:gd name="connsiteX0" fmla="*/ 1402080 w 5494020"/>
              <a:gd name="connsiteY0" fmla="*/ 0 h 5147702"/>
              <a:gd name="connsiteX1" fmla="*/ 5494020 w 5494020"/>
              <a:gd name="connsiteY1" fmla="*/ 0 h 5147702"/>
              <a:gd name="connsiteX2" fmla="*/ 5494020 w 5494020"/>
              <a:gd name="connsiteY2" fmla="*/ 5140082 h 5147702"/>
              <a:gd name="connsiteX3" fmla="*/ 0 w 5494020"/>
              <a:gd name="connsiteY3" fmla="*/ 5147702 h 5147702"/>
              <a:gd name="connsiteX4" fmla="*/ 1402080 w 5494020"/>
              <a:gd name="connsiteY4" fmla="*/ 0 h 5147702"/>
              <a:gd name="connsiteX0" fmla="*/ 1706880 w 5494020"/>
              <a:gd name="connsiteY0" fmla="*/ 0 h 5147702"/>
              <a:gd name="connsiteX1" fmla="*/ 5494020 w 5494020"/>
              <a:gd name="connsiteY1" fmla="*/ 0 h 5147702"/>
              <a:gd name="connsiteX2" fmla="*/ 5494020 w 5494020"/>
              <a:gd name="connsiteY2" fmla="*/ 5140082 h 5147702"/>
              <a:gd name="connsiteX3" fmla="*/ 0 w 5494020"/>
              <a:gd name="connsiteY3" fmla="*/ 5147702 h 5147702"/>
              <a:gd name="connsiteX4" fmla="*/ 1706880 w 5494020"/>
              <a:gd name="connsiteY4" fmla="*/ 0 h 5147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4020" h="5147702">
                <a:moveTo>
                  <a:pt x="1706880" y="0"/>
                </a:moveTo>
                <a:lnTo>
                  <a:pt x="5494020" y="0"/>
                </a:lnTo>
                <a:lnTo>
                  <a:pt x="5494020" y="5140082"/>
                </a:lnTo>
                <a:lnTo>
                  <a:pt x="0" y="5147702"/>
                </a:lnTo>
                <a:lnTo>
                  <a:pt x="1706880" y="0"/>
                </a:lnTo>
                <a:close/>
              </a:path>
            </a:pathLst>
          </a:custGeom>
          <a:solidFill>
            <a:schemeClr val="bg1">
              <a:lumMod val="95000"/>
            </a:schemeClr>
          </a:solidFill>
        </p:spPr>
        <p:txBody>
          <a:bodyPr anchor="ctr"/>
          <a:lstStyle>
            <a:lvl1pPr marL="0" indent="0" algn="ctr">
              <a:buNone/>
              <a:defRPr sz="1200">
                <a:latin typeface="+mn-lt"/>
                <a:cs typeface="Arial" pitchFamily="34" charset="0"/>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426435191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Picture Placeholder 9">
            <a:extLst>
              <a:ext uri="{FF2B5EF4-FFF2-40B4-BE49-F238E27FC236}">
                <a16:creationId xmlns:a16="http://schemas.microsoft.com/office/drawing/2014/main" id="{B5EC7ADC-67F9-4D30-A972-0F2B88D07920}"/>
              </a:ext>
            </a:extLst>
          </p:cNvPr>
          <p:cNvSpPr>
            <a:spLocks noGrp="1"/>
          </p:cNvSpPr>
          <p:nvPr>
            <p:ph type="pic" sz="quarter" idx="10" hasCustomPrompt="1"/>
          </p:nvPr>
        </p:nvSpPr>
        <p:spPr>
          <a:xfrm>
            <a:off x="543207" y="1714872"/>
            <a:ext cx="2678086" cy="4314254"/>
          </a:xfrm>
          <a:prstGeom prst="rect">
            <a:avLst/>
          </a:prstGeom>
          <a:solidFill>
            <a:schemeClr val="bg1">
              <a:lumMod val="95000"/>
            </a:schemeClr>
          </a:solidFill>
        </p:spPr>
        <p:txBody>
          <a:bodyPr lIns="0" tIns="108000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a:t>
            </a:r>
            <a:endParaRPr lang="ko-KR" altLang="en-US" dirty="0"/>
          </a:p>
        </p:txBody>
      </p:sp>
      <p:sp>
        <p:nvSpPr>
          <p:cNvPr id="3" name="Text Placeholder 9">
            <a:extLst>
              <a:ext uri="{FF2B5EF4-FFF2-40B4-BE49-F238E27FC236}">
                <a16:creationId xmlns:a16="http://schemas.microsoft.com/office/drawing/2014/main" id="{180D3340-5DD9-49E8-A07D-B011C94832E9}"/>
              </a:ext>
            </a:extLst>
          </p:cNvPr>
          <p:cNvSpPr>
            <a:spLocks noGrp="1"/>
          </p:cNvSpPr>
          <p:nvPr>
            <p:ph type="body" sz="quarter" idx="11" hasCustomPrompt="1"/>
          </p:nvPr>
        </p:nvSpPr>
        <p:spPr>
          <a:xfrm>
            <a:off x="242649" y="339511"/>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96492805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9" y="332482"/>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9" y="123478"/>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265509" y="1131591"/>
            <a:ext cx="2670575"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398951" y="1347500"/>
            <a:ext cx="115401"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2207154" y="1362299"/>
            <a:ext cx="685849" cy="51386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533778" y="1637214"/>
            <a:ext cx="1674186"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533778" y="2127463"/>
            <a:ext cx="1674186"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540922" y="5808443"/>
            <a:ext cx="1674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540922" y="4450327"/>
            <a:ext cx="2037972" cy="1815882"/>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713225" y="593367"/>
            <a:ext cx="3583800" cy="763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75" name="Google Shape;75;p13"/>
          <p:cNvSpPr txBox="1">
            <a:spLocks noGrp="1"/>
          </p:cNvSpPr>
          <p:nvPr>
            <p:ph type="subTitle" idx="1"/>
          </p:nvPr>
        </p:nvSpPr>
        <p:spPr>
          <a:xfrm>
            <a:off x="5001000" y="2590567"/>
            <a:ext cx="2486100" cy="47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r>
              <a:rPr lang="en-US"/>
              <a:t>Click to edit Master subtitle style</a:t>
            </a:r>
            <a:endParaRPr/>
          </a:p>
        </p:txBody>
      </p:sp>
      <p:sp>
        <p:nvSpPr>
          <p:cNvPr id="76" name="Google Shape;76;p13"/>
          <p:cNvSpPr txBox="1">
            <a:spLocks noGrp="1"/>
          </p:cNvSpPr>
          <p:nvPr>
            <p:ph type="subTitle" idx="2"/>
          </p:nvPr>
        </p:nvSpPr>
        <p:spPr>
          <a:xfrm>
            <a:off x="5001000" y="3006800"/>
            <a:ext cx="2486100" cy="82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77" name="Google Shape;77;p13"/>
          <p:cNvSpPr txBox="1">
            <a:spLocks noGrp="1"/>
          </p:cNvSpPr>
          <p:nvPr>
            <p:ph type="subTitle" idx="3"/>
          </p:nvPr>
        </p:nvSpPr>
        <p:spPr>
          <a:xfrm>
            <a:off x="1655200" y="2590567"/>
            <a:ext cx="2486100" cy="47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r>
              <a:rPr lang="en-US"/>
              <a:t>Click to edit Master subtitle style</a:t>
            </a:r>
            <a:endParaRPr/>
          </a:p>
        </p:txBody>
      </p:sp>
      <p:sp>
        <p:nvSpPr>
          <p:cNvPr id="78" name="Google Shape;78;p13"/>
          <p:cNvSpPr txBox="1">
            <a:spLocks noGrp="1"/>
          </p:cNvSpPr>
          <p:nvPr>
            <p:ph type="subTitle" idx="4"/>
          </p:nvPr>
        </p:nvSpPr>
        <p:spPr>
          <a:xfrm>
            <a:off x="1655200" y="3006800"/>
            <a:ext cx="2486100" cy="82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79" name="Google Shape;79;p13"/>
          <p:cNvSpPr txBox="1">
            <a:spLocks noGrp="1"/>
          </p:cNvSpPr>
          <p:nvPr>
            <p:ph type="subTitle" idx="5"/>
          </p:nvPr>
        </p:nvSpPr>
        <p:spPr>
          <a:xfrm>
            <a:off x="5001000" y="4965267"/>
            <a:ext cx="2486100" cy="47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r>
              <a:rPr lang="en-US"/>
              <a:t>Click to edit Master subtitle style</a:t>
            </a:r>
            <a:endParaRPr/>
          </a:p>
        </p:txBody>
      </p:sp>
      <p:sp>
        <p:nvSpPr>
          <p:cNvPr id="80" name="Google Shape;80;p13"/>
          <p:cNvSpPr txBox="1">
            <a:spLocks noGrp="1"/>
          </p:cNvSpPr>
          <p:nvPr>
            <p:ph type="subTitle" idx="6"/>
          </p:nvPr>
        </p:nvSpPr>
        <p:spPr>
          <a:xfrm>
            <a:off x="5001000" y="5381500"/>
            <a:ext cx="2486100" cy="82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81" name="Google Shape;81;p13"/>
          <p:cNvSpPr txBox="1">
            <a:spLocks noGrp="1"/>
          </p:cNvSpPr>
          <p:nvPr>
            <p:ph type="subTitle" idx="7"/>
          </p:nvPr>
        </p:nvSpPr>
        <p:spPr>
          <a:xfrm>
            <a:off x="1655200" y="4965267"/>
            <a:ext cx="2486100" cy="47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r>
              <a:rPr lang="en-US"/>
              <a:t>Click to edit Master subtitle style</a:t>
            </a:r>
            <a:endParaRPr/>
          </a:p>
        </p:txBody>
      </p:sp>
      <p:sp>
        <p:nvSpPr>
          <p:cNvPr id="82" name="Google Shape;82;p13"/>
          <p:cNvSpPr txBox="1">
            <a:spLocks noGrp="1"/>
          </p:cNvSpPr>
          <p:nvPr>
            <p:ph type="subTitle" idx="8"/>
          </p:nvPr>
        </p:nvSpPr>
        <p:spPr>
          <a:xfrm>
            <a:off x="1655250" y="5381500"/>
            <a:ext cx="2486100" cy="82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83" name="Google Shape;83;p13"/>
          <p:cNvSpPr txBox="1">
            <a:spLocks noGrp="1"/>
          </p:cNvSpPr>
          <p:nvPr>
            <p:ph type="title" idx="9" hasCustomPrompt="1"/>
          </p:nvPr>
        </p:nvSpPr>
        <p:spPr>
          <a:xfrm>
            <a:off x="2378650" y="1738117"/>
            <a:ext cx="1039200" cy="89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a:spLocks noGrp="1"/>
          </p:cNvSpPr>
          <p:nvPr>
            <p:ph type="title" idx="13" hasCustomPrompt="1"/>
          </p:nvPr>
        </p:nvSpPr>
        <p:spPr>
          <a:xfrm>
            <a:off x="5724450" y="1738117"/>
            <a:ext cx="1039200" cy="89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a:spLocks noGrp="1"/>
          </p:cNvSpPr>
          <p:nvPr>
            <p:ph type="title" idx="14" hasCustomPrompt="1"/>
          </p:nvPr>
        </p:nvSpPr>
        <p:spPr>
          <a:xfrm>
            <a:off x="2378700" y="4110317"/>
            <a:ext cx="1039200" cy="89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a:spLocks noGrp="1"/>
          </p:cNvSpPr>
          <p:nvPr>
            <p:ph type="title" idx="15" hasCustomPrompt="1"/>
          </p:nvPr>
        </p:nvSpPr>
        <p:spPr>
          <a:xfrm>
            <a:off x="5724450" y="4110317"/>
            <a:ext cx="1039200" cy="89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8" name="Google Shape;88;p13"/>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Table of contents 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20000" y="2236291"/>
            <a:ext cx="2336400" cy="54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91" name="Google Shape;91;p14"/>
          <p:cNvSpPr txBox="1">
            <a:spLocks noGrp="1"/>
          </p:cNvSpPr>
          <p:nvPr>
            <p:ph type="title" idx="2" hasCustomPrompt="1"/>
          </p:nvPr>
        </p:nvSpPr>
        <p:spPr>
          <a:xfrm>
            <a:off x="1482600" y="1460433"/>
            <a:ext cx="811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a:spLocks noGrp="1"/>
          </p:cNvSpPr>
          <p:nvPr>
            <p:ph type="subTitle" idx="1"/>
          </p:nvPr>
        </p:nvSpPr>
        <p:spPr>
          <a:xfrm>
            <a:off x="720000" y="2774932"/>
            <a:ext cx="23364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93" name="Google Shape;93;p14"/>
          <p:cNvSpPr txBox="1">
            <a:spLocks noGrp="1"/>
          </p:cNvSpPr>
          <p:nvPr>
            <p:ph type="title" idx="3"/>
          </p:nvPr>
        </p:nvSpPr>
        <p:spPr>
          <a:xfrm>
            <a:off x="3403800" y="2236291"/>
            <a:ext cx="2336400" cy="54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94" name="Google Shape;94;p14"/>
          <p:cNvSpPr txBox="1">
            <a:spLocks noGrp="1"/>
          </p:cNvSpPr>
          <p:nvPr>
            <p:ph type="title" idx="4" hasCustomPrompt="1"/>
          </p:nvPr>
        </p:nvSpPr>
        <p:spPr>
          <a:xfrm>
            <a:off x="4166400" y="1460433"/>
            <a:ext cx="811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a:spLocks noGrp="1"/>
          </p:cNvSpPr>
          <p:nvPr>
            <p:ph type="subTitle" idx="5"/>
          </p:nvPr>
        </p:nvSpPr>
        <p:spPr>
          <a:xfrm>
            <a:off x="3403800" y="2774944"/>
            <a:ext cx="23364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96" name="Google Shape;96;p14"/>
          <p:cNvSpPr txBox="1">
            <a:spLocks noGrp="1"/>
          </p:cNvSpPr>
          <p:nvPr>
            <p:ph type="title" idx="6"/>
          </p:nvPr>
        </p:nvSpPr>
        <p:spPr>
          <a:xfrm>
            <a:off x="6087600" y="2236291"/>
            <a:ext cx="2336400" cy="54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97" name="Google Shape;97;p14"/>
          <p:cNvSpPr txBox="1">
            <a:spLocks noGrp="1"/>
          </p:cNvSpPr>
          <p:nvPr>
            <p:ph type="title" idx="7" hasCustomPrompt="1"/>
          </p:nvPr>
        </p:nvSpPr>
        <p:spPr>
          <a:xfrm>
            <a:off x="6850200" y="1460433"/>
            <a:ext cx="811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a:spLocks noGrp="1"/>
          </p:cNvSpPr>
          <p:nvPr>
            <p:ph type="subTitle" idx="8"/>
          </p:nvPr>
        </p:nvSpPr>
        <p:spPr>
          <a:xfrm>
            <a:off x="6087600" y="2774944"/>
            <a:ext cx="23364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99" name="Google Shape;99;p14"/>
          <p:cNvSpPr txBox="1">
            <a:spLocks noGrp="1"/>
          </p:cNvSpPr>
          <p:nvPr>
            <p:ph type="title" idx="9"/>
          </p:nvPr>
        </p:nvSpPr>
        <p:spPr>
          <a:xfrm>
            <a:off x="720000" y="4418105"/>
            <a:ext cx="2336400" cy="54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100" name="Google Shape;100;p14"/>
          <p:cNvSpPr txBox="1">
            <a:spLocks noGrp="1"/>
          </p:cNvSpPr>
          <p:nvPr>
            <p:ph type="title" idx="13" hasCustomPrompt="1"/>
          </p:nvPr>
        </p:nvSpPr>
        <p:spPr>
          <a:xfrm>
            <a:off x="1482600" y="3618783"/>
            <a:ext cx="811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a:spLocks noGrp="1"/>
          </p:cNvSpPr>
          <p:nvPr>
            <p:ph type="subTitle" idx="14"/>
          </p:nvPr>
        </p:nvSpPr>
        <p:spPr>
          <a:xfrm>
            <a:off x="720000" y="4941151"/>
            <a:ext cx="23364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02" name="Google Shape;102;p14"/>
          <p:cNvSpPr txBox="1">
            <a:spLocks noGrp="1"/>
          </p:cNvSpPr>
          <p:nvPr>
            <p:ph type="title" idx="15"/>
          </p:nvPr>
        </p:nvSpPr>
        <p:spPr>
          <a:xfrm>
            <a:off x="3403800" y="4418105"/>
            <a:ext cx="2336400" cy="54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103" name="Google Shape;103;p14"/>
          <p:cNvSpPr txBox="1">
            <a:spLocks noGrp="1"/>
          </p:cNvSpPr>
          <p:nvPr>
            <p:ph type="title" idx="16" hasCustomPrompt="1"/>
          </p:nvPr>
        </p:nvSpPr>
        <p:spPr>
          <a:xfrm>
            <a:off x="4166400" y="3618783"/>
            <a:ext cx="811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a:spLocks noGrp="1"/>
          </p:cNvSpPr>
          <p:nvPr>
            <p:ph type="subTitle" idx="17"/>
          </p:nvPr>
        </p:nvSpPr>
        <p:spPr>
          <a:xfrm>
            <a:off x="3403800" y="4941151"/>
            <a:ext cx="23364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05" name="Google Shape;105;p14"/>
          <p:cNvSpPr txBox="1">
            <a:spLocks noGrp="1"/>
          </p:cNvSpPr>
          <p:nvPr>
            <p:ph type="title" idx="18"/>
          </p:nvPr>
        </p:nvSpPr>
        <p:spPr>
          <a:xfrm>
            <a:off x="6087600" y="4418105"/>
            <a:ext cx="2336400" cy="54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106" name="Google Shape;106;p14"/>
          <p:cNvSpPr txBox="1">
            <a:spLocks noGrp="1"/>
          </p:cNvSpPr>
          <p:nvPr>
            <p:ph type="title" idx="19" hasCustomPrompt="1"/>
          </p:nvPr>
        </p:nvSpPr>
        <p:spPr>
          <a:xfrm>
            <a:off x="6850200" y="3618783"/>
            <a:ext cx="811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a:spLocks noGrp="1"/>
          </p:cNvSpPr>
          <p:nvPr>
            <p:ph type="subTitle" idx="20"/>
          </p:nvPr>
        </p:nvSpPr>
        <p:spPr>
          <a:xfrm>
            <a:off x="6087600" y="4941151"/>
            <a:ext cx="23364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08" name="Google Shape;108;p14"/>
          <p:cNvSpPr txBox="1">
            <a:spLocks noGrp="1"/>
          </p:cNvSpPr>
          <p:nvPr>
            <p:ph type="title" idx="21"/>
          </p:nvPr>
        </p:nvSpPr>
        <p:spPr>
          <a:xfrm>
            <a:off x="2332400" y="593367"/>
            <a:ext cx="44793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cxnSp>
        <p:nvCxnSpPr>
          <p:cNvPr id="109" name="Google Shape;109;p14"/>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0" name="Google Shape;110;p14"/>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1" name="Google Shape;111;p14"/>
          <p:cNvCxnSpPr/>
          <p:nvPr/>
        </p:nvCxnSpPr>
        <p:spPr>
          <a:xfrm>
            <a:off x="-250225" y="5435267"/>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12" name="Google Shape;112;p14"/>
          <p:cNvCxnSpPr/>
          <p:nvPr/>
        </p:nvCxnSpPr>
        <p:spPr>
          <a:xfrm>
            <a:off x="7441150" y="-64500"/>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2410500" y="3744337"/>
            <a:ext cx="4323000" cy="6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r>
              <a:rPr lang="en-US"/>
              <a:t>Click to edit Master title style</a:t>
            </a:r>
            <a:endParaRPr/>
          </a:p>
        </p:txBody>
      </p:sp>
      <p:sp>
        <p:nvSpPr>
          <p:cNvPr id="115" name="Google Shape;115;p15"/>
          <p:cNvSpPr txBox="1">
            <a:spLocks noGrp="1"/>
          </p:cNvSpPr>
          <p:nvPr>
            <p:ph type="subTitle" idx="1"/>
          </p:nvPr>
        </p:nvSpPr>
        <p:spPr>
          <a:xfrm>
            <a:off x="1842900" y="2215951"/>
            <a:ext cx="5458200" cy="132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cxnSp>
        <p:nvCxnSpPr>
          <p:cNvPr id="116" name="Google Shape;116;p15"/>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7" name="Google Shape;117;p15"/>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1">
  <p:cSld name="Quote 1">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xfrm>
            <a:off x="699900" y="3761684"/>
            <a:ext cx="4323000" cy="6636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r>
              <a:rPr lang="en-US"/>
              <a:t>Click to edit Master title style</a:t>
            </a:r>
            <a:endParaRPr/>
          </a:p>
        </p:txBody>
      </p:sp>
      <p:sp>
        <p:nvSpPr>
          <p:cNvPr id="120" name="Google Shape;120;p16"/>
          <p:cNvSpPr txBox="1">
            <a:spLocks noGrp="1"/>
          </p:cNvSpPr>
          <p:nvPr>
            <p:ph type="subTitle" idx="1"/>
          </p:nvPr>
        </p:nvSpPr>
        <p:spPr>
          <a:xfrm>
            <a:off x="699900" y="2234536"/>
            <a:ext cx="5458200" cy="132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cxnSp>
        <p:nvCxnSpPr>
          <p:cNvPr id="121" name="Google Shape;121;p16"/>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2" name="Google Shape;122;p16"/>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3" name="Google Shape;123;p16"/>
          <p:cNvCxnSpPr/>
          <p:nvPr/>
        </p:nvCxnSpPr>
        <p:spPr>
          <a:xfrm flipH="1">
            <a:off x="7454238" y="5404884"/>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24" name="Google Shape;124;p16"/>
          <p:cNvCxnSpPr/>
          <p:nvPr/>
        </p:nvCxnSpPr>
        <p:spPr>
          <a:xfrm flipH="1">
            <a:off x="-237137" y="-94883"/>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25"/>
        <p:cNvGrpSpPr/>
        <p:nvPr/>
      </p:nvGrpSpPr>
      <p:grpSpPr>
        <a:xfrm>
          <a:off x="0" y="0"/>
          <a:ext cx="0" cy="0"/>
          <a:chOff x="0" y="0"/>
          <a:chExt cx="0" cy="0"/>
        </a:xfrm>
      </p:grpSpPr>
      <p:sp>
        <p:nvSpPr>
          <p:cNvPr id="126" name="Google Shape;126;p17"/>
          <p:cNvSpPr txBox="1">
            <a:spLocks noGrp="1"/>
          </p:cNvSpPr>
          <p:nvPr>
            <p:ph type="subTitle" idx="1"/>
          </p:nvPr>
        </p:nvSpPr>
        <p:spPr>
          <a:xfrm>
            <a:off x="2648400" y="2242667"/>
            <a:ext cx="3847200" cy="317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r>
              <a:rPr lang="en-US"/>
              <a:t>Click to edit Master subtitle style</a:t>
            </a:r>
            <a:endParaRPr/>
          </a:p>
        </p:txBody>
      </p:sp>
      <p:sp>
        <p:nvSpPr>
          <p:cNvPr id="127" name="Google Shape;127;p17"/>
          <p:cNvSpPr txBox="1">
            <a:spLocks noGrp="1"/>
          </p:cNvSpPr>
          <p:nvPr>
            <p:ph type="title"/>
          </p:nvPr>
        </p:nvSpPr>
        <p:spPr>
          <a:xfrm>
            <a:off x="1732050" y="593367"/>
            <a:ext cx="56799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cxnSp>
        <p:nvCxnSpPr>
          <p:cNvPr id="128" name="Google Shape;128;p17"/>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9" name="Google Shape;129;p17"/>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0" name="Google Shape;130;p17"/>
          <p:cNvCxnSpPr/>
          <p:nvPr/>
        </p:nvCxnSpPr>
        <p:spPr>
          <a:xfrm>
            <a:off x="-250225" y="5435267"/>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1" name="Google Shape;131;p17"/>
          <p:cNvCxnSpPr/>
          <p:nvPr/>
        </p:nvCxnSpPr>
        <p:spPr>
          <a:xfrm>
            <a:off x="7441150" y="-64500"/>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32"/>
        <p:cNvGrpSpPr/>
        <p:nvPr/>
      </p:nvGrpSpPr>
      <p:grpSpPr>
        <a:xfrm>
          <a:off x="0" y="0"/>
          <a:ext cx="0" cy="0"/>
          <a:chOff x="0" y="0"/>
          <a:chExt cx="0" cy="0"/>
        </a:xfrm>
      </p:grpSpPr>
      <p:sp>
        <p:nvSpPr>
          <p:cNvPr id="133" name="Google Shape;133;p18"/>
          <p:cNvSpPr txBox="1">
            <a:spLocks noGrp="1"/>
          </p:cNvSpPr>
          <p:nvPr>
            <p:ph type="title"/>
          </p:nvPr>
        </p:nvSpPr>
        <p:spPr>
          <a:xfrm>
            <a:off x="1994850" y="1977100"/>
            <a:ext cx="5154300" cy="172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r>
              <a:rPr lang="en-US"/>
              <a:t>Click to edit Master title style</a:t>
            </a:r>
            <a:endParaRPr/>
          </a:p>
        </p:txBody>
      </p:sp>
      <p:sp>
        <p:nvSpPr>
          <p:cNvPr id="134" name="Google Shape;134;p18"/>
          <p:cNvSpPr txBox="1">
            <a:spLocks noGrp="1"/>
          </p:cNvSpPr>
          <p:nvPr>
            <p:ph type="subTitle" idx="1"/>
          </p:nvPr>
        </p:nvSpPr>
        <p:spPr>
          <a:xfrm>
            <a:off x="2299500" y="3962867"/>
            <a:ext cx="45450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cxnSp>
        <p:nvCxnSpPr>
          <p:cNvPr id="135" name="Google Shape;135;p18"/>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6" name="Google Shape;136;p18"/>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3742850" y="2066500"/>
            <a:ext cx="4545000" cy="1721600"/>
          </a:xfrm>
          <a:prstGeom prst="rect">
            <a:avLst/>
          </a:prstGeom>
        </p:spPr>
        <p:txBody>
          <a:bodyPr spcFirstLastPara="1" wrap="square" lIns="91425" tIns="91425" rIns="91425" bIns="91425" anchor="t" anchorCtr="0">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a:r>
              <a:rPr lang="en-US"/>
              <a:t>Click to edit Master title style</a:t>
            </a:r>
            <a:endParaRPr/>
          </a:p>
        </p:txBody>
      </p:sp>
      <p:sp>
        <p:nvSpPr>
          <p:cNvPr id="139" name="Google Shape;139;p19"/>
          <p:cNvSpPr txBox="1">
            <a:spLocks noGrp="1"/>
          </p:cNvSpPr>
          <p:nvPr>
            <p:ph type="subTitle" idx="1"/>
          </p:nvPr>
        </p:nvSpPr>
        <p:spPr>
          <a:xfrm>
            <a:off x="3742850" y="4052284"/>
            <a:ext cx="4545000" cy="73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cxnSp>
        <p:nvCxnSpPr>
          <p:cNvPr id="140" name="Google Shape;140;p19"/>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1" name="Google Shape;141;p19"/>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2" name="Google Shape;142;p19"/>
          <p:cNvCxnSpPr/>
          <p:nvPr/>
        </p:nvCxnSpPr>
        <p:spPr>
          <a:xfrm>
            <a:off x="-250225" y="5435267"/>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3" name="Google Shape;143;p19"/>
          <p:cNvCxnSpPr/>
          <p:nvPr/>
        </p:nvCxnSpPr>
        <p:spPr>
          <a:xfrm>
            <a:off x="7441150" y="-64500"/>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4" name="Google Shape;144;p19"/>
          <p:cNvCxnSpPr/>
          <p:nvPr/>
        </p:nvCxnSpPr>
        <p:spPr>
          <a:xfrm flipH="1">
            <a:off x="7454238" y="5404884"/>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5" name="Google Shape;145;p19"/>
          <p:cNvCxnSpPr/>
          <p:nvPr/>
        </p:nvCxnSpPr>
        <p:spPr>
          <a:xfrm flipH="1">
            <a:off x="-237137" y="-94883"/>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1677925" y="3349071"/>
            <a:ext cx="3714900" cy="10744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a:p>
        </p:txBody>
      </p:sp>
      <p:sp>
        <p:nvSpPr>
          <p:cNvPr id="148" name="Google Shape;148;p20"/>
          <p:cNvSpPr txBox="1">
            <a:spLocks noGrp="1"/>
          </p:cNvSpPr>
          <p:nvPr>
            <p:ph type="title" idx="2" hasCustomPrompt="1"/>
          </p:nvPr>
        </p:nvSpPr>
        <p:spPr>
          <a:xfrm>
            <a:off x="3741925" y="1979591"/>
            <a:ext cx="1650900" cy="130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49" name="Google Shape;149;p20"/>
          <p:cNvSpPr txBox="1">
            <a:spLocks noGrp="1"/>
          </p:cNvSpPr>
          <p:nvPr>
            <p:ph type="subTitle" idx="1"/>
          </p:nvPr>
        </p:nvSpPr>
        <p:spPr>
          <a:xfrm>
            <a:off x="831625" y="4325333"/>
            <a:ext cx="4561200" cy="524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cxnSp>
        <p:nvCxnSpPr>
          <p:cNvPr id="150" name="Google Shape;150;p20"/>
          <p:cNvCxnSpPr/>
          <p:nvPr/>
        </p:nvCxnSpPr>
        <p:spPr>
          <a:xfrm rot="10800000">
            <a:off x="-30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1" name="Google Shape;151;p20"/>
          <p:cNvCxnSpPr/>
          <p:nvPr/>
        </p:nvCxnSpPr>
        <p:spPr>
          <a:xfrm rot="10800000">
            <a:off x="-30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2" name="Google Shape;152;p20"/>
          <p:cNvCxnSpPr/>
          <p:nvPr/>
        </p:nvCxnSpPr>
        <p:spPr>
          <a:xfrm>
            <a:off x="-112875" y="5306367"/>
            <a:ext cx="1378500" cy="1648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3" name="Google Shape;153;p20"/>
          <p:cNvCxnSpPr/>
          <p:nvPr/>
        </p:nvCxnSpPr>
        <p:spPr>
          <a:xfrm>
            <a:off x="7908725" y="-118267"/>
            <a:ext cx="1418700" cy="1419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714550" y="3155029"/>
            <a:ext cx="3714900" cy="1091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a:p>
        </p:txBody>
      </p:sp>
      <p:sp>
        <p:nvSpPr>
          <p:cNvPr id="17" name="Google Shape;17;p3"/>
          <p:cNvSpPr txBox="1">
            <a:spLocks noGrp="1"/>
          </p:cNvSpPr>
          <p:nvPr>
            <p:ph type="title" idx="2" hasCustomPrompt="1"/>
          </p:nvPr>
        </p:nvSpPr>
        <p:spPr>
          <a:xfrm>
            <a:off x="3746550" y="1785551"/>
            <a:ext cx="1650900" cy="13044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8" name="Google Shape;18;p3"/>
          <p:cNvSpPr txBox="1">
            <a:spLocks noGrp="1"/>
          </p:cNvSpPr>
          <p:nvPr>
            <p:ph type="subTitle" idx="1"/>
          </p:nvPr>
        </p:nvSpPr>
        <p:spPr>
          <a:xfrm>
            <a:off x="2291400" y="4102233"/>
            <a:ext cx="4561200" cy="52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cxnSp>
        <p:nvCxnSpPr>
          <p:cNvPr id="19" name="Google Shape;19;p3"/>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 name="Google Shape;20;p3"/>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21;p3"/>
          <p:cNvCxnSpPr/>
          <p:nvPr/>
        </p:nvCxnSpPr>
        <p:spPr>
          <a:xfrm flipH="1">
            <a:off x="7948925" y="5306367"/>
            <a:ext cx="1378500" cy="1648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 name="Google Shape;22;p3"/>
          <p:cNvCxnSpPr/>
          <p:nvPr/>
        </p:nvCxnSpPr>
        <p:spPr>
          <a:xfrm flipH="1">
            <a:off x="-112875" y="-118267"/>
            <a:ext cx="1418700" cy="1419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154"/>
        <p:cNvGrpSpPr/>
        <p:nvPr/>
      </p:nvGrpSpPr>
      <p:grpSpPr>
        <a:xfrm>
          <a:off x="0" y="0"/>
          <a:ext cx="0" cy="0"/>
          <a:chOff x="0" y="0"/>
          <a:chExt cx="0" cy="0"/>
        </a:xfrm>
      </p:grpSpPr>
      <p:sp>
        <p:nvSpPr>
          <p:cNvPr id="155" name="Google Shape;155;p21"/>
          <p:cNvSpPr txBox="1">
            <a:spLocks noGrp="1"/>
          </p:cNvSpPr>
          <p:nvPr>
            <p:ph type="title"/>
          </p:nvPr>
        </p:nvSpPr>
        <p:spPr>
          <a:xfrm>
            <a:off x="713225" y="593367"/>
            <a:ext cx="77175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cxnSp>
        <p:nvCxnSpPr>
          <p:cNvPr id="156" name="Google Shape;156;p21"/>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7" name="Google Shape;157;p21"/>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8" name="Google Shape;158;p21"/>
          <p:cNvCxnSpPr/>
          <p:nvPr/>
        </p:nvCxnSpPr>
        <p:spPr>
          <a:xfrm>
            <a:off x="7207350" y="-204233"/>
            <a:ext cx="2120400" cy="1698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59"/>
        <p:cNvGrpSpPr/>
        <p:nvPr/>
      </p:nvGrpSpPr>
      <p:grpSpPr>
        <a:xfrm>
          <a:off x="0" y="0"/>
          <a:ext cx="0" cy="0"/>
          <a:chOff x="0" y="0"/>
          <a:chExt cx="0" cy="0"/>
        </a:xfrm>
      </p:grpSpPr>
      <p:cxnSp>
        <p:nvCxnSpPr>
          <p:cNvPr id="160" name="Google Shape;160;p22"/>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1" name="Google Shape;161;p22"/>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2" name="Google Shape;162;p22"/>
          <p:cNvCxnSpPr/>
          <p:nvPr/>
        </p:nvCxnSpPr>
        <p:spPr>
          <a:xfrm>
            <a:off x="-250225" y="5435267"/>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3" name="Google Shape;163;p22"/>
          <p:cNvCxnSpPr/>
          <p:nvPr/>
        </p:nvCxnSpPr>
        <p:spPr>
          <a:xfrm>
            <a:off x="7441150" y="-64500"/>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4" name="Google Shape;164;p22"/>
          <p:cNvCxnSpPr/>
          <p:nvPr/>
        </p:nvCxnSpPr>
        <p:spPr>
          <a:xfrm flipH="1">
            <a:off x="7454238" y="5404884"/>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5" name="Google Shape;165;p22"/>
          <p:cNvCxnSpPr/>
          <p:nvPr/>
        </p:nvCxnSpPr>
        <p:spPr>
          <a:xfrm flipH="1">
            <a:off x="-237137" y="-94883"/>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66" name="Google Shape;166;p22"/>
          <p:cNvSpPr txBox="1">
            <a:spLocks noGrp="1"/>
          </p:cNvSpPr>
          <p:nvPr>
            <p:ph type="title"/>
          </p:nvPr>
        </p:nvSpPr>
        <p:spPr>
          <a:xfrm>
            <a:off x="713225" y="593367"/>
            <a:ext cx="77175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1877475" y="593367"/>
            <a:ext cx="5389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69" name="Google Shape;169;p23"/>
          <p:cNvSpPr txBox="1">
            <a:spLocks noGrp="1"/>
          </p:cNvSpPr>
          <p:nvPr>
            <p:ph type="subTitle" idx="1"/>
          </p:nvPr>
        </p:nvSpPr>
        <p:spPr>
          <a:xfrm>
            <a:off x="3226708" y="1873853"/>
            <a:ext cx="2486100" cy="53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r>
              <a:rPr lang="en-US"/>
              <a:t>Click to edit Master subtitle style</a:t>
            </a:r>
            <a:endParaRPr/>
          </a:p>
        </p:txBody>
      </p:sp>
      <p:sp>
        <p:nvSpPr>
          <p:cNvPr id="170" name="Google Shape;170;p23"/>
          <p:cNvSpPr txBox="1">
            <a:spLocks noGrp="1"/>
          </p:cNvSpPr>
          <p:nvPr>
            <p:ph type="subTitle" idx="2"/>
          </p:nvPr>
        </p:nvSpPr>
        <p:spPr>
          <a:xfrm>
            <a:off x="3226708" y="2408556"/>
            <a:ext cx="2486100" cy="82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171" name="Google Shape;171;p23"/>
          <p:cNvSpPr txBox="1">
            <a:spLocks noGrp="1"/>
          </p:cNvSpPr>
          <p:nvPr>
            <p:ph type="subTitle" idx="3"/>
          </p:nvPr>
        </p:nvSpPr>
        <p:spPr>
          <a:xfrm>
            <a:off x="719108" y="1873853"/>
            <a:ext cx="2486100" cy="53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r>
              <a:rPr lang="en-US"/>
              <a:t>Click to edit Master subtitle style</a:t>
            </a:r>
            <a:endParaRPr/>
          </a:p>
        </p:txBody>
      </p:sp>
      <p:sp>
        <p:nvSpPr>
          <p:cNvPr id="172" name="Google Shape;172;p23"/>
          <p:cNvSpPr txBox="1">
            <a:spLocks noGrp="1"/>
          </p:cNvSpPr>
          <p:nvPr>
            <p:ph type="subTitle" idx="4"/>
          </p:nvPr>
        </p:nvSpPr>
        <p:spPr>
          <a:xfrm>
            <a:off x="719108" y="2408556"/>
            <a:ext cx="2486100" cy="82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173" name="Google Shape;173;p23"/>
          <p:cNvSpPr txBox="1">
            <a:spLocks noGrp="1"/>
          </p:cNvSpPr>
          <p:nvPr>
            <p:ph type="subTitle" idx="5"/>
          </p:nvPr>
        </p:nvSpPr>
        <p:spPr>
          <a:xfrm>
            <a:off x="3226708" y="4228157"/>
            <a:ext cx="2486100" cy="61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r>
              <a:rPr lang="en-US"/>
              <a:t>Click to edit Master subtitle style</a:t>
            </a:r>
            <a:endParaRPr/>
          </a:p>
        </p:txBody>
      </p:sp>
      <p:sp>
        <p:nvSpPr>
          <p:cNvPr id="174" name="Google Shape;174;p23"/>
          <p:cNvSpPr txBox="1">
            <a:spLocks noGrp="1"/>
          </p:cNvSpPr>
          <p:nvPr>
            <p:ph type="subTitle" idx="6"/>
          </p:nvPr>
        </p:nvSpPr>
        <p:spPr>
          <a:xfrm>
            <a:off x="3226708" y="4753983"/>
            <a:ext cx="2486100" cy="82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175" name="Google Shape;175;p23"/>
          <p:cNvSpPr txBox="1">
            <a:spLocks noGrp="1"/>
          </p:cNvSpPr>
          <p:nvPr>
            <p:ph type="subTitle" idx="7"/>
          </p:nvPr>
        </p:nvSpPr>
        <p:spPr>
          <a:xfrm>
            <a:off x="719108" y="4228157"/>
            <a:ext cx="2486100" cy="61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r>
              <a:rPr lang="en-US"/>
              <a:t>Click to edit Master subtitle style</a:t>
            </a:r>
            <a:endParaRPr/>
          </a:p>
        </p:txBody>
      </p:sp>
      <p:sp>
        <p:nvSpPr>
          <p:cNvPr id="176" name="Google Shape;176;p23"/>
          <p:cNvSpPr txBox="1">
            <a:spLocks noGrp="1"/>
          </p:cNvSpPr>
          <p:nvPr>
            <p:ph type="subTitle" idx="8"/>
          </p:nvPr>
        </p:nvSpPr>
        <p:spPr>
          <a:xfrm>
            <a:off x="719158" y="4753983"/>
            <a:ext cx="2486100" cy="82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cxnSp>
        <p:nvCxnSpPr>
          <p:cNvPr id="177" name="Google Shape;177;p23"/>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78" name="Google Shape;178;p23"/>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79"/>
        <p:cNvGrpSpPr/>
        <p:nvPr/>
      </p:nvGrpSpPr>
      <p:grpSpPr>
        <a:xfrm>
          <a:off x="0" y="0"/>
          <a:ext cx="0" cy="0"/>
          <a:chOff x="0" y="0"/>
          <a:chExt cx="0" cy="0"/>
        </a:xfrm>
      </p:grpSpPr>
      <p:cxnSp>
        <p:nvCxnSpPr>
          <p:cNvPr id="180" name="Google Shape;180;p24"/>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1" name="Google Shape;181;p24"/>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2" name="Google Shape;182;p24"/>
          <p:cNvCxnSpPr/>
          <p:nvPr/>
        </p:nvCxnSpPr>
        <p:spPr>
          <a:xfrm>
            <a:off x="-250225" y="5435267"/>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83" name="Google Shape;183;p24"/>
          <p:cNvCxnSpPr/>
          <p:nvPr/>
        </p:nvCxnSpPr>
        <p:spPr>
          <a:xfrm>
            <a:off x="7441150" y="-64500"/>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84" name="Google Shape;184;p24"/>
          <p:cNvSpPr txBox="1">
            <a:spLocks noGrp="1"/>
          </p:cNvSpPr>
          <p:nvPr>
            <p:ph type="body" idx="1"/>
          </p:nvPr>
        </p:nvSpPr>
        <p:spPr>
          <a:xfrm>
            <a:off x="5547900" y="4010333"/>
            <a:ext cx="2883000" cy="21272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marL="914400" lvl="1" indent="-317500" rtl="0">
              <a:lnSpc>
                <a:spcPct val="100000"/>
              </a:lnSpc>
              <a:spcBef>
                <a:spcPts val="0"/>
              </a:spcBef>
              <a:spcAft>
                <a:spcPts val="0"/>
              </a:spcAft>
              <a:buSzPts val="1400"/>
              <a:buChar char="○"/>
              <a:defRPr sz="3000">
                <a:latin typeface="Vidaloka"/>
                <a:ea typeface="Vidaloka"/>
                <a:cs typeface="Vidaloka"/>
                <a:sym typeface="Vidaloka"/>
              </a:defRPr>
            </a:lvl2pPr>
            <a:lvl3pPr marL="1371600" lvl="2" indent="-317500" rtl="0">
              <a:lnSpc>
                <a:spcPct val="100000"/>
              </a:lnSpc>
              <a:spcBef>
                <a:spcPts val="0"/>
              </a:spcBef>
              <a:spcAft>
                <a:spcPts val="0"/>
              </a:spcAft>
              <a:buSzPts val="1400"/>
              <a:buChar char="■"/>
              <a:defRPr sz="3000">
                <a:latin typeface="Vidaloka"/>
                <a:ea typeface="Vidaloka"/>
                <a:cs typeface="Vidaloka"/>
                <a:sym typeface="Vidaloka"/>
              </a:defRPr>
            </a:lvl3pPr>
            <a:lvl4pPr marL="1828800" lvl="3" indent="-317500" rtl="0">
              <a:lnSpc>
                <a:spcPct val="100000"/>
              </a:lnSpc>
              <a:spcBef>
                <a:spcPts val="0"/>
              </a:spcBef>
              <a:spcAft>
                <a:spcPts val="0"/>
              </a:spcAft>
              <a:buSzPts val="1400"/>
              <a:buChar char="●"/>
              <a:defRPr sz="3000">
                <a:latin typeface="Vidaloka"/>
                <a:ea typeface="Vidaloka"/>
                <a:cs typeface="Vidaloka"/>
                <a:sym typeface="Vidaloka"/>
              </a:defRPr>
            </a:lvl4pPr>
            <a:lvl5pPr marL="2286000" lvl="4" indent="-317500" rtl="0">
              <a:lnSpc>
                <a:spcPct val="100000"/>
              </a:lnSpc>
              <a:spcBef>
                <a:spcPts val="0"/>
              </a:spcBef>
              <a:spcAft>
                <a:spcPts val="0"/>
              </a:spcAft>
              <a:buSzPts val="1400"/>
              <a:buChar char="○"/>
              <a:defRPr sz="3000">
                <a:latin typeface="Vidaloka"/>
                <a:ea typeface="Vidaloka"/>
                <a:cs typeface="Vidaloka"/>
                <a:sym typeface="Vidaloka"/>
              </a:defRPr>
            </a:lvl5pPr>
            <a:lvl6pPr marL="2743200" lvl="5" indent="-317500" rtl="0">
              <a:lnSpc>
                <a:spcPct val="100000"/>
              </a:lnSpc>
              <a:spcBef>
                <a:spcPts val="0"/>
              </a:spcBef>
              <a:spcAft>
                <a:spcPts val="0"/>
              </a:spcAft>
              <a:buSzPts val="1400"/>
              <a:buChar char="■"/>
              <a:defRPr sz="3000">
                <a:latin typeface="Vidaloka"/>
                <a:ea typeface="Vidaloka"/>
                <a:cs typeface="Vidaloka"/>
                <a:sym typeface="Vidaloka"/>
              </a:defRPr>
            </a:lvl6pPr>
            <a:lvl7pPr marL="3200400" lvl="6" indent="-317500" rtl="0">
              <a:lnSpc>
                <a:spcPct val="100000"/>
              </a:lnSpc>
              <a:spcBef>
                <a:spcPts val="0"/>
              </a:spcBef>
              <a:spcAft>
                <a:spcPts val="0"/>
              </a:spcAft>
              <a:buSzPts val="1400"/>
              <a:buChar char="●"/>
              <a:defRPr sz="3000">
                <a:latin typeface="Vidaloka"/>
                <a:ea typeface="Vidaloka"/>
                <a:cs typeface="Vidaloka"/>
                <a:sym typeface="Vidaloka"/>
              </a:defRPr>
            </a:lvl7pPr>
            <a:lvl8pPr marL="3657600" lvl="7" indent="-317500" rtl="0">
              <a:lnSpc>
                <a:spcPct val="100000"/>
              </a:lnSpc>
              <a:spcBef>
                <a:spcPts val="0"/>
              </a:spcBef>
              <a:spcAft>
                <a:spcPts val="0"/>
              </a:spcAft>
              <a:buSzPts val="1400"/>
              <a:buChar char="○"/>
              <a:defRPr sz="3000">
                <a:latin typeface="Vidaloka"/>
                <a:ea typeface="Vidaloka"/>
                <a:cs typeface="Vidaloka"/>
                <a:sym typeface="Vidaloka"/>
              </a:defRPr>
            </a:lvl8pPr>
            <a:lvl9pPr marL="4114800" lvl="8" indent="-317500" rtl="0">
              <a:lnSpc>
                <a:spcPct val="100000"/>
              </a:lnSpc>
              <a:spcBef>
                <a:spcPts val="0"/>
              </a:spcBef>
              <a:spcAft>
                <a:spcPts val="0"/>
              </a:spcAft>
              <a:buSzPts val="1400"/>
              <a:buChar char="■"/>
              <a:defRPr sz="3000">
                <a:latin typeface="Vidaloka"/>
                <a:ea typeface="Vidaloka"/>
                <a:cs typeface="Vidaloka"/>
                <a:sym typeface="Vidaloka"/>
              </a:defRPr>
            </a:lvl9pPr>
          </a:lstStyle>
          <a:p>
            <a:pPr lvl="0"/>
            <a:r>
              <a:rPr lang="en-US"/>
              <a:t>Click to edit Master text styles</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1">
  <p:cSld name="Big number 1">
    <p:spTree>
      <p:nvGrpSpPr>
        <p:cNvPr id="1" name="Shape 185"/>
        <p:cNvGrpSpPr/>
        <p:nvPr/>
      </p:nvGrpSpPr>
      <p:grpSpPr>
        <a:xfrm>
          <a:off x="0" y="0"/>
          <a:ext cx="0" cy="0"/>
          <a:chOff x="0" y="0"/>
          <a:chExt cx="0" cy="0"/>
        </a:xfrm>
      </p:grpSpPr>
      <p:sp>
        <p:nvSpPr>
          <p:cNvPr id="186" name="Google Shape;186;p25"/>
          <p:cNvSpPr txBox="1">
            <a:spLocks noGrp="1"/>
          </p:cNvSpPr>
          <p:nvPr>
            <p:ph type="title" hasCustomPrompt="1"/>
          </p:nvPr>
        </p:nvSpPr>
        <p:spPr>
          <a:xfrm>
            <a:off x="713225" y="1793833"/>
            <a:ext cx="6120300" cy="21924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7" name="Google Shape;187;p25"/>
          <p:cNvSpPr txBox="1">
            <a:spLocks noGrp="1"/>
          </p:cNvSpPr>
          <p:nvPr>
            <p:ph type="subTitle" idx="1"/>
          </p:nvPr>
        </p:nvSpPr>
        <p:spPr>
          <a:xfrm>
            <a:off x="713225" y="4251531"/>
            <a:ext cx="6120300" cy="500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r>
              <a:rPr lang="en-US"/>
              <a:t>Click to edit Master subtitle style</a:t>
            </a:r>
            <a:endParaRPr/>
          </a:p>
        </p:txBody>
      </p:sp>
      <p:cxnSp>
        <p:nvCxnSpPr>
          <p:cNvPr id="188" name="Google Shape;188;p25"/>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9" name="Google Shape;189;p25"/>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0" name="Google Shape;190;p25"/>
          <p:cNvCxnSpPr/>
          <p:nvPr/>
        </p:nvCxnSpPr>
        <p:spPr>
          <a:xfrm>
            <a:off x="7441150" y="-64500"/>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91" name="Google Shape;191;p25"/>
          <p:cNvCxnSpPr/>
          <p:nvPr/>
        </p:nvCxnSpPr>
        <p:spPr>
          <a:xfrm flipH="1">
            <a:off x="7454238" y="5404884"/>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192"/>
        <p:cNvGrpSpPr/>
        <p:nvPr/>
      </p:nvGrpSpPr>
      <p:grpSpPr>
        <a:xfrm>
          <a:off x="0" y="0"/>
          <a:ext cx="0" cy="0"/>
          <a:chOff x="0" y="0"/>
          <a:chExt cx="0" cy="0"/>
        </a:xfrm>
      </p:grpSpPr>
      <p:sp>
        <p:nvSpPr>
          <p:cNvPr id="193" name="Google Shape;193;p26"/>
          <p:cNvSpPr txBox="1">
            <a:spLocks noGrp="1"/>
          </p:cNvSpPr>
          <p:nvPr>
            <p:ph type="title"/>
          </p:nvPr>
        </p:nvSpPr>
        <p:spPr>
          <a:xfrm>
            <a:off x="4956100" y="3289833"/>
            <a:ext cx="2475300" cy="865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rPr lang="en-US"/>
              <a:t>Click to edit Master title style</a:t>
            </a:r>
            <a:endParaRPr/>
          </a:p>
        </p:txBody>
      </p:sp>
      <p:sp>
        <p:nvSpPr>
          <p:cNvPr id="194" name="Google Shape;194;p26"/>
          <p:cNvSpPr txBox="1">
            <a:spLocks noGrp="1"/>
          </p:cNvSpPr>
          <p:nvPr>
            <p:ph type="title" idx="2" hasCustomPrompt="1"/>
          </p:nvPr>
        </p:nvSpPr>
        <p:spPr>
          <a:xfrm>
            <a:off x="4956100" y="1869767"/>
            <a:ext cx="1650900" cy="13044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195" name="Google Shape;195;p26"/>
          <p:cNvSpPr txBox="1">
            <a:spLocks noGrp="1"/>
          </p:cNvSpPr>
          <p:nvPr>
            <p:ph type="subTitle" idx="1"/>
          </p:nvPr>
        </p:nvSpPr>
        <p:spPr>
          <a:xfrm>
            <a:off x="4956100" y="4155033"/>
            <a:ext cx="2475300" cy="83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cxnSp>
        <p:nvCxnSpPr>
          <p:cNvPr id="196" name="Google Shape;196;p26"/>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7" name="Google Shape;197;p26"/>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8" name="Google Shape;198;p26"/>
          <p:cNvCxnSpPr/>
          <p:nvPr/>
        </p:nvCxnSpPr>
        <p:spPr>
          <a:xfrm>
            <a:off x="-209600" y="3203267"/>
            <a:ext cx="3144300" cy="37196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199"/>
        <p:cNvGrpSpPr/>
        <p:nvPr/>
      </p:nvGrpSpPr>
      <p:grpSpPr>
        <a:xfrm>
          <a:off x="0" y="0"/>
          <a:ext cx="0" cy="0"/>
          <a:chOff x="0" y="0"/>
          <a:chExt cx="0" cy="0"/>
        </a:xfrm>
      </p:grpSpPr>
      <p:sp>
        <p:nvSpPr>
          <p:cNvPr id="200" name="Google Shape;200;p27"/>
          <p:cNvSpPr txBox="1">
            <a:spLocks noGrp="1"/>
          </p:cNvSpPr>
          <p:nvPr>
            <p:ph type="title"/>
          </p:nvPr>
        </p:nvSpPr>
        <p:spPr>
          <a:xfrm>
            <a:off x="4373850" y="1259000"/>
            <a:ext cx="2475300" cy="865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rPr lang="en-US"/>
              <a:t>Click to edit Master title style</a:t>
            </a:r>
            <a:endParaRPr/>
          </a:p>
        </p:txBody>
      </p:sp>
      <p:sp>
        <p:nvSpPr>
          <p:cNvPr id="201" name="Google Shape;201;p27"/>
          <p:cNvSpPr txBox="1">
            <a:spLocks noGrp="1"/>
          </p:cNvSpPr>
          <p:nvPr>
            <p:ph type="title" idx="2" hasCustomPrompt="1"/>
          </p:nvPr>
        </p:nvSpPr>
        <p:spPr>
          <a:xfrm>
            <a:off x="2294850" y="1462200"/>
            <a:ext cx="1650900" cy="1304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202" name="Google Shape;202;p27"/>
          <p:cNvSpPr txBox="1">
            <a:spLocks noGrp="1"/>
          </p:cNvSpPr>
          <p:nvPr>
            <p:ph type="subTitle" idx="1"/>
          </p:nvPr>
        </p:nvSpPr>
        <p:spPr>
          <a:xfrm>
            <a:off x="4373850" y="2124200"/>
            <a:ext cx="2475300" cy="83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cxnSp>
        <p:nvCxnSpPr>
          <p:cNvPr id="203" name="Google Shape;203;p27"/>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4" name="Google Shape;204;p27"/>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5" name="Google Shape;205;p27"/>
          <p:cNvCxnSpPr/>
          <p:nvPr/>
        </p:nvCxnSpPr>
        <p:spPr>
          <a:xfrm>
            <a:off x="-250225" y="5435267"/>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6" name="Google Shape;206;p27"/>
          <p:cNvCxnSpPr/>
          <p:nvPr/>
        </p:nvCxnSpPr>
        <p:spPr>
          <a:xfrm>
            <a:off x="7441150" y="-64500"/>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7" name="Google Shape;207;p27"/>
          <p:cNvCxnSpPr/>
          <p:nvPr/>
        </p:nvCxnSpPr>
        <p:spPr>
          <a:xfrm flipH="1">
            <a:off x="7454238" y="5404884"/>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8" name="Google Shape;208;p27"/>
          <p:cNvCxnSpPr/>
          <p:nvPr/>
        </p:nvCxnSpPr>
        <p:spPr>
          <a:xfrm flipH="1">
            <a:off x="-237137" y="-94883"/>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209"/>
        <p:cNvGrpSpPr/>
        <p:nvPr/>
      </p:nvGrpSpPr>
      <p:grpSpPr>
        <a:xfrm>
          <a:off x="0" y="0"/>
          <a:ext cx="0" cy="0"/>
          <a:chOff x="0" y="0"/>
          <a:chExt cx="0" cy="0"/>
        </a:xfrm>
      </p:grpSpPr>
      <p:sp>
        <p:nvSpPr>
          <p:cNvPr id="210" name="Google Shape;210;p28"/>
          <p:cNvSpPr txBox="1">
            <a:spLocks noGrp="1"/>
          </p:cNvSpPr>
          <p:nvPr>
            <p:ph type="title"/>
          </p:nvPr>
        </p:nvSpPr>
        <p:spPr>
          <a:xfrm>
            <a:off x="1043725" y="1230089"/>
            <a:ext cx="3123000" cy="30100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11" name="Google Shape;211;p28"/>
          <p:cNvSpPr txBox="1">
            <a:spLocks noGrp="1"/>
          </p:cNvSpPr>
          <p:nvPr>
            <p:ph type="subTitle" idx="1"/>
          </p:nvPr>
        </p:nvSpPr>
        <p:spPr>
          <a:xfrm>
            <a:off x="1043725" y="4481251"/>
            <a:ext cx="3013500" cy="104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r>
              <a:rPr lang="en-US"/>
              <a:t>Click to edit Master subtitle style</a:t>
            </a:r>
            <a:endParaRPr/>
          </a:p>
        </p:txBody>
      </p:sp>
      <p:cxnSp>
        <p:nvCxnSpPr>
          <p:cNvPr id="212" name="Google Shape;212;p28"/>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3" name="Google Shape;213;p28"/>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4" name="Google Shape;214;p28"/>
          <p:cNvCxnSpPr/>
          <p:nvPr/>
        </p:nvCxnSpPr>
        <p:spPr>
          <a:xfrm>
            <a:off x="5322650" y="-107500"/>
            <a:ext cx="4005000" cy="267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215"/>
        <p:cNvGrpSpPr/>
        <p:nvPr/>
      </p:nvGrpSpPr>
      <p:grpSpPr>
        <a:xfrm>
          <a:off x="0" y="0"/>
          <a:ext cx="0" cy="0"/>
          <a:chOff x="0" y="0"/>
          <a:chExt cx="0" cy="0"/>
        </a:xfrm>
      </p:grpSpPr>
      <p:sp>
        <p:nvSpPr>
          <p:cNvPr id="216" name="Google Shape;216;p29"/>
          <p:cNvSpPr txBox="1">
            <a:spLocks noGrp="1"/>
          </p:cNvSpPr>
          <p:nvPr>
            <p:ph type="title"/>
          </p:nvPr>
        </p:nvSpPr>
        <p:spPr>
          <a:xfrm>
            <a:off x="5310925" y="1283420"/>
            <a:ext cx="3123000" cy="30100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17" name="Google Shape;217;p29"/>
          <p:cNvSpPr txBox="1">
            <a:spLocks noGrp="1"/>
          </p:cNvSpPr>
          <p:nvPr>
            <p:ph type="subTitle" idx="1"/>
          </p:nvPr>
        </p:nvSpPr>
        <p:spPr>
          <a:xfrm>
            <a:off x="5310925" y="4534580"/>
            <a:ext cx="3013500" cy="104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r>
              <a:rPr lang="en-US"/>
              <a:t>Click to edit Master subtitle style</a:t>
            </a:r>
            <a:endParaRPr/>
          </a:p>
        </p:txBody>
      </p:sp>
      <p:cxnSp>
        <p:nvCxnSpPr>
          <p:cNvPr id="218" name="Google Shape;218;p29"/>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9" name="Google Shape;219;p29"/>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0" name="Google Shape;220;p29"/>
          <p:cNvCxnSpPr/>
          <p:nvPr/>
        </p:nvCxnSpPr>
        <p:spPr>
          <a:xfrm>
            <a:off x="-250225" y="5435267"/>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1" name="Google Shape;221;p29"/>
          <p:cNvCxnSpPr/>
          <p:nvPr/>
        </p:nvCxnSpPr>
        <p:spPr>
          <a:xfrm>
            <a:off x="7441150" y="-64500"/>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2" name="Google Shape;222;p29"/>
          <p:cNvCxnSpPr/>
          <p:nvPr/>
        </p:nvCxnSpPr>
        <p:spPr>
          <a:xfrm flipH="1">
            <a:off x="7454238" y="5404884"/>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3" name="Google Shape;223;p29"/>
          <p:cNvCxnSpPr/>
          <p:nvPr/>
        </p:nvCxnSpPr>
        <p:spPr>
          <a:xfrm flipH="1">
            <a:off x="-237137" y="-94883"/>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24"/>
        <p:cNvGrpSpPr/>
        <p:nvPr/>
      </p:nvGrpSpPr>
      <p:grpSpPr>
        <a:xfrm>
          <a:off x="0" y="0"/>
          <a:ext cx="0" cy="0"/>
          <a:chOff x="0" y="0"/>
          <a:chExt cx="0" cy="0"/>
        </a:xfrm>
      </p:grpSpPr>
      <p:sp>
        <p:nvSpPr>
          <p:cNvPr id="225" name="Google Shape;225;p30"/>
          <p:cNvSpPr txBox="1">
            <a:spLocks noGrp="1"/>
          </p:cNvSpPr>
          <p:nvPr>
            <p:ph type="subTitle" idx="1"/>
          </p:nvPr>
        </p:nvSpPr>
        <p:spPr>
          <a:xfrm>
            <a:off x="3509000" y="3376068"/>
            <a:ext cx="2126100" cy="59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226" name="Google Shape;226;p30"/>
          <p:cNvSpPr txBox="1">
            <a:spLocks noGrp="1"/>
          </p:cNvSpPr>
          <p:nvPr>
            <p:ph type="subTitle" idx="2"/>
          </p:nvPr>
        </p:nvSpPr>
        <p:spPr>
          <a:xfrm>
            <a:off x="3509025" y="3930996"/>
            <a:ext cx="2126100" cy="108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27" name="Google Shape;227;p30"/>
          <p:cNvSpPr txBox="1">
            <a:spLocks noGrp="1"/>
          </p:cNvSpPr>
          <p:nvPr>
            <p:ph type="subTitle" idx="3"/>
          </p:nvPr>
        </p:nvSpPr>
        <p:spPr>
          <a:xfrm>
            <a:off x="953025" y="3376068"/>
            <a:ext cx="2126100" cy="59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228" name="Google Shape;228;p30"/>
          <p:cNvSpPr txBox="1">
            <a:spLocks noGrp="1"/>
          </p:cNvSpPr>
          <p:nvPr>
            <p:ph type="subTitle" idx="4"/>
          </p:nvPr>
        </p:nvSpPr>
        <p:spPr>
          <a:xfrm>
            <a:off x="953125" y="3930996"/>
            <a:ext cx="2126100" cy="108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29" name="Google Shape;229;p30"/>
          <p:cNvSpPr txBox="1">
            <a:spLocks noGrp="1"/>
          </p:cNvSpPr>
          <p:nvPr>
            <p:ph type="subTitle" idx="5"/>
          </p:nvPr>
        </p:nvSpPr>
        <p:spPr>
          <a:xfrm>
            <a:off x="6064875" y="3376068"/>
            <a:ext cx="2126100" cy="59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230" name="Google Shape;230;p30"/>
          <p:cNvSpPr txBox="1">
            <a:spLocks noGrp="1"/>
          </p:cNvSpPr>
          <p:nvPr>
            <p:ph type="subTitle" idx="6"/>
          </p:nvPr>
        </p:nvSpPr>
        <p:spPr>
          <a:xfrm>
            <a:off x="6064875" y="3930996"/>
            <a:ext cx="2126100" cy="108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31" name="Google Shape;231;p30"/>
          <p:cNvSpPr txBox="1">
            <a:spLocks noGrp="1"/>
          </p:cNvSpPr>
          <p:nvPr>
            <p:ph type="title"/>
          </p:nvPr>
        </p:nvSpPr>
        <p:spPr>
          <a:xfrm>
            <a:off x="713225" y="593367"/>
            <a:ext cx="66555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cxnSp>
        <p:nvCxnSpPr>
          <p:cNvPr id="232" name="Google Shape;232;p30"/>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3" name="Google Shape;233;p30"/>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13225" y="593367"/>
            <a:ext cx="4711500" cy="763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25" name="Google Shape;25;p4"/>
          <p:cNvSpPr txBox="1">
            <a:spLocks noGrp="1"/>
          </p:cNvSpPr>
          <p:nvPr>
            <p:ph type="body" idx="1"/>
          </p:nvPr>
        </p:nvSpPr>
        <p:spPr>
          <a:xfrm>
            <a:off x="713250" y="1697233"/>
            <a:ext cx="7717500" cy="43944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Lato"/>
              <a:buChar char="●"/>
              <a:defRPr sz="1100"/>
            </a:lvl1pPr>
            <a:lvl2pPr marL="914400" lvl="1" indent="-317500">
              <a:spcBef>
                <a:spcPts val="0"/>
              </a:spcBef>
              <a:spcAft>
                <a:spcPts val="0"/>
              </a:spcAft>
              <a:buClr>
                <a:schemeClr val="dk1"/>
              </a:buClr>
              <a:buSzPts val="1400"/>
              <a:buFont typeface="Lato"/>
              <a:buChar char="○"/>
              <a:defRPr/>
            </a:lvl2pPr>
            <a:lvl3pPr marL="1371600" lvl="2" indent="-317500">
              <a:spcBef>
                <a:spcPts val="0"/>
              </a:spcBef>
              <a:spcAft>
                <a:spcPts val="0"/>
              </a:spcAft>
              <a:buClr>
                <a:schemeClr val="dk1"/>
              </a:buClr>
              <a:buSzPts val="1400"/>
              <a:buFont typeface="Lato"/>
              <a:buChar char="■"/>
              <a:defRPr/>
            </a:lvl3pPr>
            <a:lvl4pPr marL="1828800" lvl="3" indent="-317500">
              <a:spcBef>
                <a:spcPts val="0"/>
              </a:spcBef>
              <a:spcAft>
                <a:spcPts val="0"/>
              </a:spcAft>
              <a:buClr>
                <a:schemeClr val="dk1"/>
              </a:buClr>
              <a:buSzPts val="1400"/>
              <a:buFont typeface="Lato"/>
              <a:buChar char="●"/>
              <a:defRPr/>
            </a:lvl4pPr>
            <a:lvl5pPr marL="2286000" lvl="4" indent="-317500">
              <a:spcBef>
                <a:spcPts val="0"/>
              </a:spcBef>
              <a:spcAft>
                <a:spcPts val="0"/>
              </a:spcAft>
              <a:buClr>
                <a:schemeClr val="dk1"/>
              </a:buClr>
              <a:buSzPts val="1400"/>
              <a:buFont typeface="Lato"/>
              <a:buChar char="○"/>
              <a:defRPr/>
            </a:lvl5pPr>
            <a:lvl6pPr marL="2743200" lvl="5" indent="-317500">
              <a:spcBef>
                <a:spcPts val="0"/>
              </a:spcBef>
              <a:spcAft>
                <a:spcPts val="0"/>
              </a:spcAft>
              <a:buClr>
                <a:schemeClr val="dk1"/>
              </a:buClr>
              <a:buSzPts val="1400"/>
              <a:buFont typeface="Lato"/>
              <a:buChar char="■"/>
              <a:defRPr/>
            </a:lvl6pPr>
            <a:lvl7pPr marL="3200400" lvl="6" indent="-317500">
              <a:spcBef>
                <a:spcPts val="0"/>
              </a:spcBef>
              <a:spcAft>
                <a:spcPts val="0"/>
              </a:spcAft>
              <a:buClr>
                <a:schemeClr val="dk1"/>
              </a:buClr>
              <a:buSzPts val="1400"/>
              <a:buFont typeface="Lato"/>
              <a:buChar char="●"/>
              <a:defRPr/>
            </a:lvl7pPr>
            <a:lvl8pPr marL="3657600" lvl="7" indent="-317500">
              <a:spcBef>
                <a:spcPts val="0"/>
              </a:spcBef>
              <a:spcAft>
                <a:spcPts val="0"/>
              </a:spcAft>
              <a:buClr>
                <a:schemeClr val="dk1"/>
              </a:buClr>
              <a:buSzPts val="1400"/>
              <a:buFont typeface="Lato"/>
              <a:buChar char="○"/>
              <a:defRPr/>
            </a:lvl8pPr>
            <a:lvl9pPr marL="4114800" lvl="8" indent="-317500">
              <a:spcBef>
                <a:spcPts val="0"/>
              </a:spcBef>
              <a:spcAft>
                <a:spcPts val="0"/>
              </a:spcAft>
              <a:buClr>
                <a:schemeClr val="dk1"/>
              </a:buClr>
              <a:buSzPts val="1400"/>
              <a:buFont typeface="Lato"/>
              <a:buChar char="■"/>
              <a:defRPr/>
            </a:lvl9pPr>
          </a:lstStyle>
          <a:p>
            <a:pPr lvl="0"/>
            <a:r>
              <a:rPr lang="en-US"/>
              <a:t>Click to edit Master text styles</a:t>
            </a:r>
          </a:p>
        </p:txBody>
      </p:sp>
      <p:cxnSp>
        <p:nvCxnSpPr>
          <p:cNvPr id="26" name="Google Shape;26;p4"/>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 name="Google Shape;27;p4"/>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 name="Google Shape;28;p4"/>
          <p:cNvCxnSpPr/>
          <p:nvPr/>
        </p:nvCxnSpPr>
        <p:spPr>
          <a:xfrm>
            <a:off x="6884900" y="-151467"/>
            <a:ext cx="2565600" cy="17416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34"/>
        <p:cNvGrpSpPr/>
        <p:nvPr/>
      </p:nvGrpSpPr>
      <p:grpSpPr>
        <a:xfrm>
          <a:off x="0" y="0"/>
          <a:ext cx="0" cy="0"/>
          <a:chOff x="0" y="0"/>
          <a:chExt cx="0" cy="0"/>
        </a:xfrm>
      </p:grpSpPr>
      <p:sp>
        <p:nvSpPr>
          <p:cNvPr id="235" name="Google Shape;235;p31"/>
          <p:cNvSpPr txBox="1">
            <a:spLocks noGrp="1"/>
          </p:cNvSpPr>
          <p:nvPr>
            <p:ph type="subTitle" idx="1"/>
          </p:nvPr>
        </p:nvSpPr>
        <p:spPr>
          <a:xfrm>
            <a:off x="3509000" y="2258468"/>
            <a:ext cx="2126100" cy="59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236" name="Google Shape;236;p31"/>
          <p:cNvSpPr txBox="1">
            <a:spLocks noGrp="1"/>
          </p:cNvSpPr>
          <p:nvPr>
            <p:ph type="subTitle" idx="2"/>
          </p:nvPr>
        </p:nvSpPr>
        <p:spPr>
          <a:xfrm>
            <a:off x="3509025" y="2813399"/>
            <a:ext cx="21261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37" name="Google Shape;237;p31"/>
          <p:cNvSpPr txBox="1">
            <a:spLocks noGrp="1"/>
          </p:cNvSpPr>
          <p:nvPr>
            <p:ph type="subTitle" idx="3"/>
          </p:nvPr>
        </p:nvSpPr>
        <p:spPr>
          <a:xfrm>
            <a:off x="953025" y="2258468"/>
            <a:ext cx="2126100" cy="59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238" name="Google Shape;238;p31"/>
          <p:cNvSpPr txBox="1">
            <a:spLocks noGrp="1"/>
          </p:cNvSpPr>
          <p:nvPr>
            <p:ph type="subTitle" idx="4"/>
          </p:nvPr>
        </p:nvSpPr>
        <p:spPr>
          <a:xfrm>
            <a:off x="953125" y="2813399"/>
            <a:ext cx="21261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39" name="Google Shape;239;p31"/>
          <p:cNvSpPr txBox="1">
            <a:spLocks noGrp="1"/>
          </p:cNvSpPr>
          <p:nvPr>
            <p:ph type="subTitle" idx="5"/>
          </p:nvPr>
        </p:nvSpPr>
        <p:spPr>
          <a:xfrm>
            <a:off x="6064875" y="2258468"/>
            <a:ext cx="2126100" cy="59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240" name="Google Shape;240;p31"/>
          <p:cNvSpPr txBox="1">
            <a:spLocks noGrp="1"/>
          </p:cNvSpPr>
          <p:nvPr>
            <p:ph type="subTitle" idx="6"/>
          </p:nvPr>
        </p:nvSpPr>
        <p:spPr>
          <a:xfrm>
            <a:off x="6064875" y="2813399"/>
            <a:ext cx="21261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41" name="Google Shape;241;p31"/>
          <p:cNvSpPr txBox="1">
            <a:spLocks noGrp="1"/>
          </p:cNvSpPr>
          <p:nvPr>
            <p:ph type="title"/>
          </p:nvPr>
        </p:nvSpPr>
        <p:spPr>
          <a:xfrm>
            <a:off x="1244250" y="593367"/>
            <a:ext cx="66555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sp>
        <p:nvSpPr>
          <p:cNvPr id="242" name="Google Shape;242;p31"/>
          <p:cNvSpPr txBox="1">
            <a:spLocks noGrp="1"/>
          </p:cNvSpPr>
          <p:nvPr>
            <p:ph type="subTitle" idx="7"/>
          </p:nvPr>
        </p:nvSpPr>
        <p:spPr>
          <a:xfrm>
            <a:off x="3509000" y="4531668"/>
            <a:ext cx="2126100" cy="59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243" name="Google Shape;243;p31"/>
          <p:cNvSpPr txBox="1">
            <a:spLocks noGrp="1"/>
          </p:cNvSpPr>
          <p:nvPr>
            <p:ph type="subTitle" idx="8"/>
          </p:nvPr>
        </p:nvSpPr>
        <p:spPr>
          <a:xfrm>
            <a:off x="3509025" y="5086599"/>
            <a:ext cx="21261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44" name="Google Shape;244;p31"/>
          <p:cNvSpPr txBox="1">
            <a:spLocks noGrp="1"/>
          </p:cNvSpPr>
          <p:nvPr>
            <p:ph type="subTitle" idx="9"/>
          </p:nvPr>
        </p:nvSpPr>
        <p:spPr>
          <a:xfrm>
            <a:off x="953025" y="4531668"/>
            <a:ext cx="2126100" cy="59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245" name="Google Shape;245;p31"/>
          <p:cNvSpPr txBox="1">
            <a:spLocks noGrp="1"/>
          </p:cNvSpPr>
          <p:nvPr>
            <p:ph type="subTitle" idx="13"/>
          </p:nvPr>
        </p:nvSpPr>
        <p:spPr>
          <a:xfrm>
            <a:off x="953125" y="5086599"/>
            <a:ext cx="21261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46" name="Google Shape;246;p31"/>
          <p:cNvSpPr txBox="1">
            <a:spLocks noGrp="1"/>
          </p:cNvSpPr>
          <p:nvPr>
            <p:ph type="subTitle" idx="14"/>
          </p:nvPr>
        </p:nvSpPr>
        <p:spPr>
          <a:xfrm>
            <a:off x="6064875" y="4531668"/>
            <a:ext cx="2126100" cy="59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247" name="Google Shape;247;p31"/>
          <p:cNvSpPr txBox="1">
            <a:spLocks noGrp="1"/>
          </p:cNvSpPr>
          <p:nvPr>
            <p:ph type="subTitle" idx="15"/>
          </p:nvPr>
        </p:nvSpPr>
        <p:spPr>
          <a:xfrm>
            <a:off x="6064875" y="5086599"/>
            <a:ext cx="21261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cxnSp>
        <p:nvCxnSpPr>
          <p:cNvPr id="248" name="Google Shape;248;p31"/>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49" name="Google Shape;249;p31"/>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50" name="Google Shape;250;p31"/>
          <p:cNvCxnSpPr/>
          <p:nvPr/>
        </p:nvCxnSpPr>
        <p:spPr>
          <a:xfrm>
            <a:off x="-250225" y="5435267"/>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51" name="Google Shape;251;p31"/>
          <p:cNvCxnSpPr/>
          <p:nvPr/>
        </p:nvCxnSpPr>
        <p:spPr>
          <a:xfrm>
            <a:off x="7441150" y="-64500"/>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six columns 1 -">
  <p:cSld name="Title and six columns 1 -">
    <p:spTree>
      <p:nvGrpSpPr>
        <p:cNvPr id="1" name="Shape 252"/>
        <p:cNvGrpSpPr/>
        <p:nvPr/>
      </p:nvGrpSpPr>
      <p:grpSpPr>
        <a:xfrm>
          <a:off x="0" y="0"/>
          <a:ext cx="0" cy="0"/>
          <a:chOff x="0" y="0"/>
          <a:chExt cx="0" cy="0"/>
        </a:xfrm>
      </p:grpSpPr>
      <p:sp>
        <p:nvSpPr>
          <p:cNvPr id="253" name="Google Shape;253;p32"/>
          <p:cNvSpPr txBox="1">
            <a:spLocks noGrp="1"/>
          </p:cNvSpPr>
          <p:nvPr>
            <p:ph type="subTitle" idx="1"/>
          </p:nvPr>
        </p:nvSpPr>
        <p:spPr>
          <a:xfrm>
            <a:off x="3414050" y="2285905"/>
            <a:ext cx="2316000" cy="58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r>
              <a:rPr lang="en-US"/>
              <a:t>Click to edit Master subtitle style</a:t>
            </a:r>
            <a:endParaRPr/>
          </a:p>
        </p:txBody>
      </p:sp>
      <p:sp>
        <p:nvSpPr>
          <p:cNvPr id="254" name="Google Shape;254;p32"/>
          <p:cNvSpPr txBox="1">
            <a:spLocks noGrp="1"/>
          </p:cNvSpPr>
          <p:nvPr>
            <p:ph type="subTitle" idx="2"/>
          </p:nvPr>
        </p:nvSpPr>
        <p:spPr>
          <a:xfrm>
            <a:off x="3564200" y="2832163"/>
            <a:ext cx="20157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55" name="Google Shape;255;p32"/>
          <p:cNvSpPr txBox="1">
            <a:spLocks noGrp="1"/>
          </p:cNvSpPr>
          <p:nvPr>
            <p:ph type="subTitle" idx="3"/>
          </p:nvPr>
        </p:nvSpPr>
        <p:spPr>
          <a:xfrm>
            <a:off x="705725" y="2285905"/>
            <a:ext cx="2316000" cy="58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r>
              <a:rPr lang="en-US"/>
              <a:t>Click to edit Master subtitle style</a:t>
            </a:r>
            <a:endParaRPr/>
          </a:p>
        </p:txBody>
      </p:sp>
      <p:sp>
        <p:nvSpPr>
          <p:cNvPr id="256" name="Google Shape;256;p32"/>
          <p:cNvSpPr txBox="1">
            <a:spLocks noGrp="1"/>
          </p:cNvSpPr>
          <p:nvPr>
            <p:ph type="subTitle" idx="4"/>
          </p:nvPr>
        </p:nvSpPr>
        <p:spPr>
          <a:xfrm>
            <a:off x="855875" y="2832163"/>
            <a:ext cx="20157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57" name="Google Shape;257;p32"/>
          <p:cNvSpPr txBox="1">
            <a:spLocks noGrp="1"/>
          </p:cNvSpPr>
          <p:nvPr>
            <p:ph type="subTitle" idx="5"/>
          </p:nvPr>
        </p:nvSpPr>
        <p:spPr>
          <a:xfrm>
            <a:off x="6122325" y="2285905"/>
            <a:ext cx="2316000" cy="58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r>
              <a:rPr lang="en-US"/>
              <a:t>Click to edit Master subtitle style</a:t>
            </a:r>
            <a:endParaRPr/>
          </a:p>
        </p:txBody>
      </p:sp>
      <p:sp>
        <p:nvSpPr>
          <p:cNvPr id="258" name="Google Shape;258;p32"/>
          <p:cNvSpPr txBox="1">
            <a:spLocks noGrp="1"/>
          </p:cNvSpPr>
          <p:nvPr>
            <p:ph type="subTitle" idx="6"/>
          </p:nvPr>
        </p:nvSpPr>
        <p:spPr>
          <a:xfrm>
            <a:off x="6272475" y="2832163"/>
            <a:ext cx="20157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59" name="Google Shape;259;p32"/>
          <p:cNvSpPr txBox="1">
            <a:spLocks noGrp="1"/>
          </p:cNvSpPr>
          <p:nvPr>
            <p:ph type="subTitle" idx="7"/>
          </p:nvPr>
        </p:nvSpPr>
        <p:spPr>
          <a:xfrm>
            <a:off x="3414050" y="4604435"/>
            <a:ext cx="2316000" cy="58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r>
              <a:rPr lang="en-US"/>
              <a:t>Click to edit Master subtitle style</a:t>
            </a:r>
            <a:endParaRPr/>
          </a:p>
        </p:txBody>
      </p:sp>
      <p:sp>
        <p:nvSpPr>
          <p:cNvPr id="260" name="Google Shape;260;p32"/>
          <p:cNvSpPr txBox="1">
            <a:spLocks noGrp="1"/>
          </p:cNvSpPr>
          <p:nvPr>
            <p:ph type="subTitle" idx="8"/>
          </p:nvPr>
        </p:nvSpPr>
        <p:spPr>
          <a:xfrm>
            <a:off x="3564200" y="5159381"/>
            <a:ext cx="20157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61" name="Google Shape;261;p32"/>
          <p:cNvSpPr txBox="1">
            <a:spLocks noGrp="1"/>
          </p:cNvSpPr>
          <p:nvPr>
            <p:ph type="subTitle" idx="9"/>
          </p:nvPr>
        </p:nvSpPr>
        <p:spPr>
          <a:xfrm>
            <a:off x="705725" y="4604435"/>
            <a:ext cx="2316000" cy="58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r>
              <a:rPr lang="en-US"/>
              <a:t>Click to edit Master subtitle style</a:t>
            </a:r>
            <a:endParaRPr/>
          </a:p>
        </p:txBody>
      </p:sp>
      <p:sp>
        <p:nvSpPr>
          <p:cNvPr id="262" name="Google Shape;262;p32"/>
          <p:cNvSpPr txBox="1">
            <a:spLocks noGrp="1"/>
          </p:cNvSpPr>
          <p:nvPr>
            <p:ph type="subTitle" idx="13"/>
          </p:nvPr>
        </p:nvSpPr>
        <p:spPr>
          <a:xfrm>
            <a:off x="855875" y="5159381"/>
            <a:ext cx="20157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63" name="Google Shape;263;p32"/>
          <p:cNvSpPr txBox="1">
            <a:spLocks noGrp="1"/>
          </p:cNvSpPr>
          <p:nvPr>
            <p:ph type="subTitle" idx="14"/>
          </p:nvPr>
        </p:nvSpPr>
        <p:spPr>
          <a:xfrm>
            <a:off x="6122325" y="4604435"/>
            <a:ext cx="2316000" cy="58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r>
              <a:rPr lang="en-US"/>
              <a:t>Click to edit Master subtitle style</a:t>
            </a:r>
            <a:endParaRPr/>
          </a:p>
        </p:txBody>
      </p:sp>
      <p:sp>
        <p:nvSpPr>
          <p:cNvPr id="264" name="Google Shape;264;p32"/>
          <p:cNvSpPr txBox="1">
            <a:spLocks noGrp="1"/>
          </p:cNvSpPr>
          <p:nvPr>
            <p:ph type="subTitle" idx="15"/>
          </p:nvPr>
        </p:nvSpPr>
        <p:spPr>
          <a:xfrm>
            <a:off x="6272475" y="5159381"/>
            <a:ext cx="20157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65" name="Google Shape;265;p32"/>
          <p:cNvSpPr txBox="1">
            <a:spLocks noGrp="1"/>
          </p:cNvSpPr>
          <p:nvPr>
            <p:ph type="title"/>
          </p:nvPr>
        </p:nvSpPr>
        <p:spPr>
          <a:xfrm>
            <a:off x="713225" y="593367"/>
            <a:ext cx="60807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cxnSp>
        <p:nvCxnSpPr>
          <p:cNvPr id="266" name="Google Shape;266;p32"/>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67" name="Google Shape;267;p32"/>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spTree>
      <p:nvGrpSpPr>
        <p:cNvPr id="1" name="Shape 268"/>
        <p:cNvGrpSpPr/>
        <p:nvPr/>
      </p:nvGrpSpPr>
      <p:grpSpPr>
        <a:xfrm>
          <a:off x="0" y="0"/>
          <a:ext cx="0" cy="0"/>
          <a:chOff x="0" y="0"/>
          <a:chExt cx="0" cy="0"/>
        </a:xfrm>
      </p:grpSpPr>
      <p:sp>
        <p:nvSpPr>
          <p:cNvPr id="269" name="Google Shape;269;p33"/>
          <p:cNvSpPr txBox="1">
            <a:spLocks noGrp="1"/>
          </p:cNvSpPr>
          <p:nvPr>
            <p:ph type="subTitle" idx="1"/>
          </p:nvPr>
        </p:nvSpPr>
        <p:spPr>
          <a:xfrm>
            <a:off x="3414050" y="2285905"/>
            <a:ext cx="2316000" cy="58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r>
              <a:rPr lang="en-US"/>
              <a:t>Click to edit Master subtitle style</a:t>
            </a:r>
            <a:endParaRPr/>
          </a:p>
        </p:txBody>
      </p:sp>
      <p:sp>
        <p:nvSpPr>
          <p:cNvPr id="270" name="Google Shape;270;p33"/>
          <p:cNvSpPr txBox="1">
            <a:spLocks noGrp="1"/>
          </p:cNvSpPr>
          <p:nvPr>
            <p:ph type="subTitle" idx="2"/>
          </p:nvPr>
        </p:nvSpPr>
        <p:spPr>
          <a:xfrm>
            <a:off x="3564200" y="2832163"/>
            <a:ext cx="20157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71" name="Google Shape;271;p33"/>
          <p:cNvSpPr txBox="1">
            <a:spLocks noGrp="1"/>
          </p:cNvSpPr>
          <p:nvPr>
            <p:ph type="subTitle" idx="3"/>
          </p:nvPr>
        </p:nvSpPr>
        <p:spPr>
          <a:xfrm>
            <a:off x="705725" y="2285905"/>
            <a:ext cx="2316000" cy="58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r>
              <a:rPr lang="en-US"/>
              <a:t>Click to edit Master subtitle style</a:t>
            </a:r>
            <a:endParaRPr/>
          </a:p>
        </p:txBody>
      </p:sp>
      <p:sp>
        <p:nvSpPr>
          <p:cNvPr id="272" name="Google Shape;272;p33"/>
          <p:cNvSpPr txBox="1">
            <a:spLocks noGrp="1"/>
          </p:cNvSpPr>
          <p:nvPr>
            <p:ph type="subTitle" idx="4"/>
          </p:nvPr>
        </p:nvSpPr>
        <p:spPr>
          <a:xfrm>
            <a:off x="855875" y="2832163"/>
            <a:ext cx="20157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73" name="Google Shape;273;p33"/>
          <p:cNvSpPr txBox="1">
            <a:spLocks noGrp="1"/>
          </p:cNvSpPr>
          <p:nvPr>
            <p:ph type="subTitle" idx="5"/>
          </p:nvPr>
        </p:nvSpPr>
        <p:spPr>
          <a:xfrm>
            <a:off x="6122325" y="2285905"/>
            <a:ext cx="2316000" cy="58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r>
              <a:rPr lang="en-US"/>
              <a:t>Click to edit Master subtitle style</a:t>
            </a:r>
            <a:endParaRPr/>
          </a:p>
        </p:txBody>
      </p:sp>
      <p:sp>
        <p:nvSpPr>
          <p:cNvPr id="274" name="Google Shape;274;p33"/>
          <p:cNvSpPr txBox="1">
            <a:spLocks noGrp="1"/>
          </p:cNvSpPr>
          <p:nvPr>
            <p:ph type="subTitle" idx="6"/>
          </p:nvPr>
        </p:nvSpPr>
        <p:spPr>
          <a:xfrm>
            <a:off x="6272475" y="2832163"/>
            <a:ext cx="20157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75" name="Google Shape;275;p33"/>
          <p:cNvSpPr txBox="1">
            <a:spLocks noGrp="1"/>
          </p:cNvSpPr>
          <p:nvPr>
            <p:ph type="subTitle" idx="7"/>
          </p:nvPr>
        </p:nvSpPr>
        <p:spPr>
          <a:xfrm>
            <a:off x="2059863" y="4198035"/>
            <a:ext cx="2316000" cy="58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r>
              <a:rPr lang="en-US"/>
              <a:t>Click to edit Master subtitle style</a:t>
            </a:r>
            <a:endParaRPr/>
          </a:p>
        </p:txBody>
      </p:sp>
      <p:sp>
        <p:nvSpPr>
          <p:cNvPr id="276" name="Google Shape;276;p33"/>
          <p:cNvSpPr txBox="1">
            <a:spLocks noGrp="1"/>
          </p:cNvSpPr>
          <p:nvPr>
            <p:ph type="subTitle" idx="8"/>
          </p:nvPr>
        </p:nvSpPr>
        <p:spPr>
          <a:xfrm>
            <a:off x="2210013" y="4752981"/>
            <a:ext cx="20157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77" name="Google Shape;277;p33"/>
          <p:cNvSpPr txBox="1">
            <a:spLocks noGrp="1"/>
          </p:cNvSpPr>
          <p:nvPr>
            <p:ph type="subTitle" idx="9"/>
          </p:nvPr>
        </p:nvSpPr>
        <p:spPr>
          <a:xfrm>
            <a:off x="4768138" y="4198035"/>
            <a:ext cx="2316000" cy="58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r>
              <a:rPr lang="en-US"/>
              <a:t>Click to edit Master subtitle style</a:t>
            </a:r>
            <a:endParaRPr/>
          </a:p>
        </p:txBody>
      </p:sp>
      <p:sp>
        <p:nvSpPr>
          <p:cNvPr id="278" name="Google Shape;278;p33"/>
          <p:cNvSpPr txBox="1">
            <a:spLocks noGrp="1"/>
          </p:cNvSpPr>
          <p:nvPr>
            <p:ph type="subTitle" idx="13"/>
          </p:nvPr>
        </p:nvSpPr>
        <p:spPr>
          <a:xfrm>
            <a:off x="4918288" y="4752981"/>
            <a:ext cx="20157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79" name="Google Shape;279;p33"/>
          <p:cNvSpPr txBox="1">
            <a:spLocks noGrp="1"/>
          </p:cNvSpPr>
          <p:nvPr>
            <p:ph type="title"/>
          </p:nvPr>
        </p:nvSpPr>
        <p:spPr>
          <a:xfrm>
            <a:off x="1531650" y="593367"/>
            <a:ext cx="60807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cxnSp>
        <p:nvCxnSpPr>
          <p:cNvPr id="280" name="Google Shape;280;p33"/>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1" name="Google Shape;281;p33"/>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2" name="Google Shape;282;p33"/>
          <p:cNvCxnSpPr/>
          <p:nvPr/>
        </p:nvCxnSpPr>
        <p:spPr>
          <a:xfrm>
            <a:off x="7441150" y="-64500"/>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3" name="Google Shape;283;p33"/>
          <p:cNvCxnSpPr/>
          <p:nvPr/>
        </p:nvCxnSpPr>
        <p:spPr>
          <a:xfrm flipH="1">
            <a:off x="7454238" y="5404884"/>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284"/>
        <p:cNvGrpSpPr/>
        <p:nvPr/>
      </p:nvGrpSpPr>
      <p:grpSpPr>
        <a:xfrm>
          <a:off x="0" y="0"/>
          <a:ext cx="0" cy="0"/>
          <a:chOff x="0" y="0"/>
          <a:chExt cx="0" cy="0"/>
        </a:xfrm>
      </p:grpSpPr>
      <p:sp>
        <p:nvSpPr>
          <p:cNvPr id="285" name="Google Shape;285;p34"/>
          <p:cNvSpPr txBox="1">
            <a:spLocks noGrp="1"/>
          </p:cNvSpPr>
          <p:nvPr>
            <p:ph type="title"/>
          </p:nvPr>
        </p:nvSpPr>
        <p:spPr>
          <a:xfrm>
            <a:off x="716225" y="1430667"/>
            <a:ext cx="5640600" cy="38088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rPr lang="en-US"/>
              <a:t>Click to edit Master title style</a:t>
            </a:r>
            <a:endParaRPr/>
          </a:p>
        </p:txBody>
      </p:sp>
      <p:cxnSp>
        <p:nvCxnSpPr>
          <p:cNvPr id="286" name="Google Shape;286;p34"/>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7" name="Google Shape;287;p34"/>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8" name="Google Shape;288;p34"/>
          <p:cNvCxnSpPr/>
          <p:nvPr/>
        </p:nvCxnSpPr>
        <p:spPr>
          <a:xfrm>
            <a:off x="-250225" y="5435267"/>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9" name="Google Shape;289;p34"/>
          <p:cNvCxnSpPr/>
          <p:nvPr/>
        </p:nvCxnSpPr>
        <p:spPr>
          <a:xfrm>
            <a:off x="7441150" y="-64500"/>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0" name="Google Shape;290;p34"/>
          <p:cNvCxnSpPr/>
          <p:nvPr/>
        </p:nvCxnSpPr>
        <p:spPr>
          <a:xfrm flipH="1">
            <a:off x="7454238" y="5404884"/>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1" name="Google Shape;291;p34"/>
          <p:cNvCxnSpPr/>
          <p:nvPr/>
        </p:nvCxnSpPr>
        <p:spPr>
          <a:xfrm flipH="1">
            <a:off x="-237137" y="-94883"/>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292"/>
        <p:cNvGrpSpPr/>
        <p:nvPr/>
      </p:nvGrpSpPr>
      <p:grpSpPr>
        <a:xfrm>
          <a:off x="0" y="0"/>
          <a:ext cx="0" cy="0"/>
          <a:chOff x="0" y="0"/>
          <a:chExt cx="0" cy="0"/>
        </a:xfrm>
      </p:grpSpPr>
      <p:sp>
        <p:nvSpPr>
          <p:cNvPr id="293" name="Google Shape;293;p35"/>
          <p:cNvSpPr txBox="1">
            <a:spLocks noGrp="1"/>
          </p:cNvSpPr>
          <p:nvPr>
            <p:ph type="subTitle" idx="1"/>
          </p:nvPr>
        </p:nvSpPr>
        <p:spPr>
          <a:xfrm>
            <a:off x="4916850" y="2525600"/>
            <a:ext cx="2316000" cy="65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294" name="Google Shape;294;p35"/>
          <p:cNvSpPr txBox="1">
            <a:spLocks noGrp="1"/>
          </p:cNvSpPr>
          <p:nvPr>
            <p:ph type="subTitle" idx="2"/>
          </p:nvPr>
        </p:nvSpPr>
        <p:spPr>
          <a:xfrm>
            <a:off x="5058900" y="3061964"/>
            <a:ext cx="20319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95" name="Google Shape;295;p35"/>
          <p:cNvSpPr txBox="1">
            <a:spLocks noGrp="1"/>
          </p:cNvSpPr>
          <p:nvPr>
            <p:ph type="subTitle" idx="3"/>
          </p:nvPr>
        </p:nvSpPr>
        <p:spPr>
          <a:xfrm>
            <a:off x="1911150" y="2525600"/>
            <a:ext cx="2316000" cy="65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296" name="Google Shape;296;p35"/>
          <p:cNvSpPr txBox="1">
            <a:spLocks noGrp="1"/>
          </p:cNvSpPr>
          <p:nvPr>
            <p:ph type="subTitle" idx="4"/>
          </p:nvPr>
        </p:nvSpPr>
        <p:spPr>
          <a:xfrm>
            <a:off x="2053300" y="3061964"/>
            <a:ext cx="20319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97" name="Google Shape;297;p35"/>
          <p:cNvSpPr txBox="1">
            <a:spLocks noGrp="1"/>
          </p:cNvSpPr>
          <p:nvPr>
            <p:ph type="subTitle" idx="5"/>
          </p:nvPr>
        </p:nvSpPr>
        <p:spPr>
          <a:xfrm>
            <a:off x="4916850" y="4705203"/>
            <a:ext cx="2316000" cy="65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298" name="Google Shape;298;p35"/>
          <p:cNvSpPr txBox="1">
            <a:spLocks noGrp="1"/>
          </p:cNvSpPr>
          <p:nvPr>
            <p:ph type="subTitle" idx="6"/>
          </p:nvPr>
        </p:nvSpPr>
        <p:spPr>
          <a:xfrm>
            <a:off x="5058900" y="5231644"/>
            <a:ext cx="20319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99" name="Google Shape;299;p35"/>
          <p:cNvSpPr txBox="1">
            <a:spLocks noGrp="1"/>
          </p:cNvSpPr>
          <p:nvPr>
            <p:ph type="subTitle" idx="7"/>
          </p:nvPr>
        </p:nvSpPr>
        <p:spPr>
          <a:xfrm>
            <a:off x="1911150" y="4705203"/>
            <a:ext cx="2316000" cy="65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00" name="Google Shape;300;p35"/>
          <p:cNvSpPr txBox="1">
            <a:spLocks noGrp="1"/>
          </p:cNvSpPr>
          <p:nvPr>
            <p:ph type="subTitle" idx="8"/>
          </p:nvPr>
        </p:nvSpPr>
        <p:spPr>
          <a:xfrm>
            <a:off x="2053200" y="5231644"/>
            <a:ext cx="20319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01" name="Google Shape;301;p35"/>
          <p:cNvSpPr txBox="1">
            <a:spLocks noGrp="1"/>
          </p:cNvSpPr>
          <p:nvPr>
            <p:ph type="title"/>
          </p:nvPr>
        </p:nvSpPr>
        <p:spPr>
          <a:xfrm>
            <a:off x="713225" y="593367"/>
            <a:ext cx="64803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cxnSp>
        <p:nvCxnSpPr>
          <p:cNvPr id="302" name="Google Shape;302;p35"/>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03" name="Google Shape;303;p35"/>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304"/>
        <p:cNvGrpSpPr/>
        <p:nvPr/>
      </p:nvGrpSpPr>
      <p:grpSpPr>
        <a:xfrm>
          <a:off x="0" y="0"/>
          <a:ext cx="0" cy="0"/>
          <a:chOff x="0" y="0"/>
          <a:chExt cx="0" cy="0"/>
        </a:xfrm>
      </p:grpSpPr>
      <p:sp>
        <p:nvSpPr>
          <p:cNvPr id="305" name="Google Shape;305;p36"/>
          <p:cNvSpPr txBox="1">
            <a:spLocks noGrp="1"/>
          </p:cNvSpPr>
          <p:nvPr>
            <p:ph type="subTitle" idx="1"/>
          </p:nvPr>
        </p:nvSpPr>
        <p:spPr>
          <a:xfrm>
            <a:off x="3571925" y="3872595"/>
            <a:ext cx="2015400" cy="66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06" name="Google Shape;306;p36"/>
          <p:cNvSpPr txBox="1">
            <a:spLocks noGrp="1"/>
          </p:cNvSpPr>
          <p:nvPr>
            <p:ph type="subTitle" idx="2"/>
          </p:nvPr>
        </p:nvSpPr>
        <p:spPr>
          <a:xfrm>
            <a:off x="3571925" y="4408963"/>
            <a:ext cx="20154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07" name="Google Shape;307;p36"/>
          <p:cNvSpPr txBox="1">
            <a:spLocks noGrp="1"/>
          </p:cNvSpPr>
          <p:nvPr>
            <p:ph type="subTitle" idx="3"/>
          </p:nvPr>
        </p:nvSpPr>
        <p:spPr>
          <a:xfrm>
            <a:off x="1088400" y="3872595"/>
            <a:ext cx="2015400" cy="66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08" name="Google Shape;308;p36"/>
          <p:cNvSpPr txBox="1">
            <a:spLocks noGrp="1"/>
          </p:cNvSpPr>
          <p:nvPr>
            <p:ph type="subTitle" idx="4"/>
          </p:nvPr>
        </p:nvSpPr>
        <p:spPr>
          <a:xfrm>
            <a:off x="1088400" y="4408963"/>
            <a:ext cx="20154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09" name="Google Shape;309;p36"/>
          <p:cNvSpPr txBox="1">
            <a:spLocks noGrp="1"/>
          </p:cNvSpPr>
          <p:nvPr>
            <p:ph type="subTitle" idx="5"/>
          </p:nvPr>
        </p:nvSpPr>
        <p:spPr>
          <a:xfrm>
            <a:off x="6055450" y="3872595"/>
            <a:ext cx="2015400" cy="66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10" name="Google Shape;310;p36"/>
          <p:cNvSpPr txBox="1">
            <a:spLocks noGrp="1"/>
          </p:cNvSpPr>
          <p:nvPr>
            <p:ph type="subTitle" idx="6"/>
          </p:nvPr>
        </p:nvSpPr>
        <p:spPr>
          <a:xfrm>
            <a:off x="6055450" y="4408963"/>
            <a:ext cx="20154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11" name="Google Shape;311;p36"/>
          <p:cNvSpPr txBox="1">
            <a:spLocks noGrp="1"/>
          </p:cNvSpPr>
          <p:nvPr>
            <p:ph type="title"/>
          </p:nvPr>
        </p:nvSpPr>
        <p:spPr>
          <a:xfrm>
            <a:off x="713225" y="593367"/>
            <a:ext cx="5517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cxnSp>
        <p:nvCxnSpPr>
          <p:cNvPr id="312" name="Google Shape;312;p36"/>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3" name="Google Shape;313;p36"/>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4" name="Google Shape;314;p36"/>
          <p:cNvCxnSpPr/>
          <p:nvPr/>
        </p:nvCxnSpPr>
        <p:spPr>
          <a:xfrm>
            <a:off x="7434175" y="-167467"/>
            <a:ext cx="1993200" cy="17736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Numbers and text ">
  <p:cSld name="Numbers and text ">
    <p:spTree>
      <p:nvGrpSpPr>
        <p:cNvPr id="1" name="Shape 315"/>
        <p:cNvGrpSpPr/>
        <p:nvPr/>
      </p:nvGrpSpPr>
      <p:grpSpPr>
        <a:xfrm>
          <a:off x="0" y="0"/>
          <a:ext cx="0" cy="0"/>
          <a:chOff x="0" y="0"/>
          <a:chExt cx="0" cy="0"/>
        </a:xfrm>
      </p:grpSpPr>
      <p:cxnSp>
        <p:nvCxnSpPr>
          <p:cNvPr id="316" name="Google Shape;316;p37"/>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7" name="Google Shape;317;p37"/>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8" name="Google Shape;318;p37"/>
          <p:cNvCxnSpPr/>
          <p:nvPr/>
        </p:nvCxnSpPr>
        <p:spPr>
          <a:xfrm>
            <a:off x="-250225" y="5435267"/>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19" name="Google Shape;319;p37"/>
          <p:cNvCxnSpPr/>
          <p:nvPr/>
        </p:nvCxnSpPr>
        <p:spPr>
          <a:xfrm>
            <a:off x="7441150" y="-64500"/>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0" name="Google Shape;320;p37"/>
          <p:cNvCxnSpPr/>
          <p:nvPr/>
        </p:nvCxnSpPr>
        <p:spPr>
          <a:xfrm flipH="1">
            <a:off x="7454238" y="5404884"/>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1" name="Google Shape;321;p37"/>
          <p:cNvCxnSpPr/>
          <p:nvPr/>
        </p:nvCxnSpPr>
        <p:spPr>
          <a:xfrm flipH="1">
            <a:off x="-237137" y="-94883"/>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22" name="Google Shape;322;p37"/>
          <p:cNvSpPr txBox="1">
            <a:spLocks noGrp="1"/>
          </p:cNvSpPr>
          <p:nvPr>
            <p:ph type="title"/>
          </p:nvPr>
        </p:nvSpPr>
        <p:spPr>
          <a:xfrm>
            <a:off x="2780100" y="593367"/>
            <a:ext cx="3583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23" name="Google Shape;323;p37"/>
          <p:cNvSpPr txBox="1">
            <a:spLocks noGrp="1"/>
          </p:cNvSpPr>
          <p:nvPr>
            <p:ph type="subTitle" idx="1"/>
          </p:nvPr>
        </p:nvSpPr>
        <p:spPr>
          <a:xfrm>
            <a:off x="5306650" y="2280253"/>
            <a:ext cx="2486100" cy="53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r>
              <a:rPr lang="en-US"/>
              <a:t>Click to edit Master subtitle style</a:t>
            </a:r>
            <a:endParaRPr/>
          </a:p>
        </p:txBody>
      </p:sp>
      <p:sp>
        <p:nvSpPr>
          <p:cNvPr id="324" name="Google Shape;324;p37"/>
          <p:cNvSpPr txBox="1">
            <a:spLocks noGrp="1"/>
          </p:cNvSpPr>
          <p:nvPr>
            <p:ph type="subTitle" idx="2"/>
          </p:nvPr>
        </p:nvSpPr>
        <p:spPr>
          <a:xfrm>
            <a:off x="5306650" y="2814956"/>
            <a:ext cx="2486100" cy="82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25" name="Google Shape;325;p37"/>
          <p:cNvSpPr txBox="1">
            <a:spLocks noGrp="1"/>
          </p:cNvSpPr>
          <p:nvPr>
            <p:ph type="subTitle" idx="3"/>
          </p:nvPr>
        </p:nvSpPr>
        <p:spPr>
          <a:xfrm>
            <a:off x="1351250" y="2280253"/>
            <a:ext cx="2486100" cy="53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r>
              <a:rPr lang="en-US"/>
              <a:t>Click to edit Master subtitle style</a:t>
            </a:r>
            <a:endParaRPr/>
          </a:p>
        </p:txBody>
      </p:sp>
      <p:sp>
        <p:nvSpPr>
          <p:cNvPr id="326" name="Google Shape;326;p37"/>
          <p:cNvSpPr txBox="1">
            <a:spLocks noGrp="1"/>
          </p:cNvSpPr>
          <p:nvPr>
            <p:ph type="subTitle" idx="4"/>
          </p:nvPr>
        </p:nvSpPr>
        <p:spPr>
          <a:xfrm>
            <a:off x="1351250" y="2814956"/>
            <a:ext cx="2486100" cy="82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27" name="Google Shape;327;p37"/>
          <p:cNvSpPr txBox="1">
            <a:spLocks noGrp="1"/>
          </p:cNvSpPr>
          <p:nvPr>
            <p:ph type="subTitle" idx="5"/>
          </p:nvPr>
        </p:nvSpPr>
        <p:spPr>
          <a:xfrm>
            <a:off x="5306650" y="4736157"/>
            <a:ext cx="2486100" cy="6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r>
              <a:rPr lang="en-US"/>
              <a:t>Click to edit Master subtitle style</a:t>
            </a:r>
            <a:endParaRPr/>
          </a:p>
        </p:txBody>
      </p:sp>
      <p:sp>
        <p:nvSpPr>
          <p:cNvPr id="328" name="Google Shape;328;p37"/>
          <p:cNvSpPr txBox="1">
            <a:spLocks noGrp="1"/>
          </p:cNvSpPr>
          <p:nvPr>
            <p:ph type="subTitle" idx="6"/>
          </p:nvPr>
        </p:nvSpPr>
        <p:spPr>
          <a:xfrm>
            <a:off x="5306650" y="5261983"/>
            <a:ext cx="2486100" cy="82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29" name="Google Shape;329;p37"/>
          <p:cNvSpPr txBox="1">
            <a:spLocks noGrp="1"/>
          </p:cNvSpPr>
          <p:nvPr>
            <p:ph type="subTitle" idx="7"/>
          </p:nvPr>
        </p:nvSpPr>
        <p:spPr>
          <a:xfrm>
            <a:off x="1351250" y="4736157"/>
            <a:ext cx="2486100" cy="6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r>
              <a:rPr lang="en-US"/>
              <a:t>Click to edit Master subtitle style</a:t>
            </a:r>
            <a:endParaRPr/>
          </a:p>
        </p:txBody>
      </p:sp>
      <p:sp>
        <p:nvSpPr>
          <p:cNvPr id="330" name="Google Shape;330;p37"/>
          <p:cNvSpPr txBox="1">
            <a:spLocks noGrp="1"/>
          </p:cNvSpPr>
          <p:nvPr>
            <p:ph type="subTitle" idx="8"/>
          </p:nvPr>
        </p:nvSpPr>
        <p:spPr>
          <a:xfrm>
            <a:off x="1351300" y="5261983"/>
            <a:ext cx="2486100" cy="82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31" name="Google Shape;331;p37"/>
          <p:cNvSpPr txBox="1">
            <a:spLocks noGrp="1"/>
          </p:cNvSpPr>
          <p:nvPr>
            <p:ph type="title" idx="9" hasCustomPrompt="1"/>
          </p:nvPr>
        </p:nvSpPr>
        <p:spPr>
          <a:xfrm>
            <a:off x="1351250" y="1508567"/>
            <a:ext cx="2486100" cy="890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2" name="Google Shape;332;p37"/>
          <p:cNvSpPr txBox="1">
            <a:spLocks noGrp="1"/>
          </p:cNvSpPr>
          <p:nvPr>
            <p:ph type="title" idx="13" hasCustomPrompt="1"/>
          </p:nvPr>
        </p:nvSpPr>
        <p:spPr>
          <a:xfrm>
            <a:off x="5306650" y="1508567"/>
            <a:ext cx="2486100" cy="890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3" name="Google Shape;333;p37"/>
          <p:cNvSpPr txBox="1">
            <a:spLocks noGrp="1"/>
          </p:cNvSpPr>
          <p:nvPr>
            <p:ph type="title" idx="14" hasCustomPrompt="1"/>
          </p:nvPr>
        </p:nvSpPr>
        <p:spPr>
          <a:xfrm>
            <a:off x="1351300" y="3952751"/>
            <a:ext cx="2486100" cy="890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4" name="Google Shape;334;p37"/>
          <p:cNvSpPr txBox="1">
            <a:spLocks noGrp="1"/>
          </p:cNvSpPr>
          <p:nvPr>
            <p:ph type="title" idx="15" hasCustomPrompt="1"/>
          </p:nvPr>
        </p:nvSpPr>
        <p:spPr>
          <a:xfrm>
            <a:off x="5306650" y="3952751"/>
            <a:ext cx="2486100" cy="890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335"/>
        <p:cNvGrpSpPr/>
        <p:nvPr/>
      </p:nvGrpSpPr>
      <p:grpSpPr>
        <a:xfrm>
          <a:off x="0" y="0"/>
          <a:ext cx="0" cy="0"/>
          <a:chOff x="0" y="0"/>
          <a:chExt cx="0" cy="0"/>
        </a:xfrm>
      </p:grpSpPr>
      <p:sp>
        <p:nvSpPr>
          <p:cNvPr id="336" name="Google Shape;336;p38"/>
          <p:cNvSpPr txBox="1">
            <a:spLocks noGrp="1"/>
          </p:cNvSpPr>
          <p:nvPr>
            <p:ph type="subTitle" idx="1"/>
          </p:nvPr>
        </p:nvSpPr>
        <p:spPr>
          <a:xfrm>
            <a:off x="3718325" y="4392265"/>
            <a:ext cx="1642800" cy="58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37" name="Google Shape;337;p38"/>
          <p:cNvSpPr txBox="1">
            <a:spLocks noGrp="1"/>
          </p:cNvSpPr>
          <p:nvPr>
            <p:ph type="subTitle" idx="2"/>
          </p:nvPr>
        </p:nvSpPr>
        <p:spPr>
          <a:xfrm>
            <a:off x="3617675" y="4938529"/>
            <a:ext cx="18441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r>
              <a:rPr lang="en-US"/>
              <a:t>Click to edit Master subtitle style</a:t>
            </a:r>
            <a:endParaRPr/>
          </a:p>
        </p:txBody>
      </p:sp>
      <p:sp>
        <p:nvSpPr>
          <p:cNvPr id="338" name="Google Shape;338;p38"/>
          <p:cNvSpPr txBox="1">
            <a:spLocks noGrp="1"/>
          </p:cNvSpPr>
          <p:nvPr>
            <p:ph type="subTitle" idx="3"/>
          </p:nvPr>
        </p:nvSpPr>
        <p:spPr>
          <a:xfrm>
            <a:off x="1328025" y="4392265"/>
            <a:ext cx="1642800" cy="58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39" name="Google Shape;339;p38"/>
          <p:cNvSpPr txBox="1">
            <a:spLocks noGrp="1"/>
          </p:cNvSpPr>
          <p:nvPr>
            <p:ph type="subTitle" idx="4"/>
          </p:nvPr>
        </p:nvSpPr>
        <p:spPr>
          <a:xfrm>
            <a:off x="1227426" y="4938529"/>
            <a:ext cx="18441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r>
              <a:rPr lang="en-US"/>
              <a:t>Click to edit Master subtitle style</a:t>
            </a:r>
            <a:endParaRPr/>
          </a:p>
        </p:txBody>
      </p:sp>
      <p:sp>
        <p:nvSpPr>
          <p:cNvPr id="340" name="Google Shape;340;p38"/>
          <p:cNvSpPr txBox="1">
            <a:spLocks noGrp="1"/>
          </p:cNvSpPr>
          <p:nvPr>
            <p:ph type="subTitle" idx="5"/>
          </p:nvPr>
        </p:nvSpPr>
        <p:spPr>
          <a:xfrm>
            <a:off x="6108550" y="4392265"/>
            <a:ext cx="1643100" cy="58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41" name="Google Shape;341;p38"/>
          <p:cNvSpPr txBox="1">
            <a:spLocks noGrp="1"/>
          </p:cNvSpPr>
          <p:nvPr>
            <p:ph type="subTitle" idx="6"/>
          </p:nvPr>
        </p:nvSpPr>
        <p:spPr>
          <a:xfrm>
            <a:off x="6008050" y="4938529"/>
            <a:ext cx="18441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r>
              <a:rPr lang="en-US"/>
              <a:t>Click to edit Master subtitle style</a:t>
            </a:r>
            <a:endParaRPr/>
          </a:p>
        </p:txBody>
      </p:sp>
      <p:sp>
        <p:nvSpPr>
          <p:cNvPr id="342" name="Google Shape;342;p38"/>
          <p:cNvSpPr txBox="1">
            <a:spLocks noGrp="1"/>
          </p:cNvSpPr>
          <p:nvPr>
            <p:ph type="title"/>
          </p:nvPr>
        </p:nvSpPr>
        <p:spPr>
          <a:xfrm>
            <a:off x="713225" y="593367"/>
            <a:ext cx="31887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cxnSp>
        <p:nvCxnSpPr>
          <p:cNvPr id="343" name="Google Shape;343;p38"/>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44" name="Google Shape;344;p38"/>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four columns 3">
  <p:cSld name="Title and four columns 3">
    <p:spTree>
      <p:nvGrpSpPr>
        <p:cNvPr id="1" name="Shape 345"/>
        <p:cNvGrpSpPr/>
        <p:nvPr/>
      </p:nvGrpSpPr>
      <p:grpSpPr>
        <a:xfrm>
          <a:off x="0" y="0"/>
          <a:ext cx="0" cy="0"/>
          <a:chOff x="0" y="0"/>
          <a:chExt cx="0" cy="0"/>
        </a:xfrm>
      </p:grpSpPr>
      <p:sp>
        <p:nvSpPr>
          <p:cNvPr id="346" name="Google Shape;346;p39"/>
          <p:cNvSpPr txBox="1">
            <a:spLocks noGrp="1"/>
          </p:cNvSpPr>
          <p:nvPr>
            <p:ph type="subTitle" idx="1"/>
          </p:nvPr>
        </p:nvSpPr>
        <p:spPr>
          <a:xfrm>
            <a:off x="4750175" y="2176995"/>
            <a:ext cx="2014800" cy="666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47" name="Google Shape;347;p39"/>
          <p:cNvSpPr txBox="1">
            <a:spLocks noGrp="1"/>
          </p:cNvSpPr>
          <p:nvPr>
            <p:ph type="subTitle" idx="2"/>
          </p:nvPr>
        </p:nvSpPr>
        <p:spPr>
          <a:xfrm>
            <a:off x="4750184" y="2713363"/>
            <a:ext cx="2014800" cy="7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48" name="Google Shape;348;p39"/>
          <p:cNvSpPr txBox="1">
            <a:spLocks noGrp="1"/>
          </p:cNvSpPr>
          <p:nvPr>
            <p:ph type="subTitle" idx="3"/>
          </p:nvPr>
        </p:nvSpPr>
        <p:spPr>
          <a:xfrm>
            <a:off x="2306450" y="2176995"/>
            <a:ext cx="2014800" cy="66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49" name="Google Shape;349;p39"/>
          <p:cNvSpPr txBox="1">
            <a:spLocks noGrp="1"/>
          </p:cNvSpPr>
          <p:nvPr>
            <p:ph type="subTitle" idx="4"/>
          </p:nvPr>
        </p:nvSpPr>
        <p:spPr>
          <a:xfrm>
            <a:off x="2306462" y="2713363"/>
            <a:ext cx="20148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50" name="Google Shape;350;p39"/>
          <p:cNvSpPr txBox="1">
            <a:spLocks noGrp="1"/>
          </p:cNvSpPr>
          <p:nvPr>
            <p:ph type="subTitle" idx="5"/>
          </p:nvPr>
        </p:nvSpPr>
        <p:spPr>
          <a:xfrm>
            <a:off x="4750175" y="4083031"/>
            <a:ext cx="2014800" cy="666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51" name="Google Shape;351;p39"/>
          <p:cNvSpPr txBox="1">
            <a:spLocks noGrp="1"/>
          </p:cNvSpPr>
          <p:nvPr>
            <p:ph type="subTitle" idx="6"/>
          </p:nvPr>
        </p:nvSpPr>
        <p:spPr>
          <a:xfrm>
            <a:off x="4750184" y="4628063"/>
            <a:ext cx="2014800" cy="7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52" name="Google Shape;352;p39"/>
          <p:cNvSpPr txBox="1">
            <a:spLocks noGrp="1"/>
          </p:cNvSpPr>
          <p:nvPr>
            <p:ph type="subTitle" idx="7"/>
          </p:nvPr>
        </p:nvSpPr>
        <p:spPr>
          <a:xfrm>
            <a:off x="2306450" y="4083031"/>
            <a:ext cx="2014800" cy="66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53" name="Google Shape;353;p39"/>
          <p:cNvSpPr txBox="1">
            <a:spLocks noGrp="1"/>
          </p:cNvSpPr>
          <p:nvPr>
            <p:ph type="subTitle" idx="8"/>
          </p:nvPr>
        </p:nvSpPr>
        <p:spPr>
          <a:xfrm>
            <a:off x="2306462" y="4628063"/>
            <a:ext cx="20148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54" name="Google Shape;354;p39"/>
          <p:cNvSpPr txBox="1">
            <a:spLocks noGrp="1"/>
          </p:cNvSpPr>
          <p:nvPr>
            <p:ph type="title"/>
          </p:nvPr>
        </p:nvSpPr>
        <p:spPr>
          <a:xfrm>
            <a:off x="713225" y="593367"/>
            <a:ext cx="2785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cxnSp>
        <p:nvCxnSpPr>
          <p:cNvPr id="355" name="Google Shape;355;p39"/>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6" name="Google Shape;356;p39"/>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hree columns 3">
  <p:cSld name="Title and three columns 3">
    <p:spTree>
      <p:nvGrpSpPr>
        <p:cNvPr id="1" name="Shape 357"/>
        <p:cNvGrpSpPr/>
        <p:nvPr/>
      </p:nvGrpSpPr>
      <p:grpSpPr>
        <a:xfrm>
          <a:off x="0" y="0"/>
          <a:ext cx="0" cy="0"/>
          <a:chOff x="0" y="0"/>
          <a:chExt cx="0" cy="0"/>
        </a:xfrm>
      </p:grpSpPr>
      <p:cxnSp>
        <p:nvCxnSpPr>
          <p:cNvPr id="358" name="Google Shape;358;p40"/>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9" name="Google Shape;359;p40"/>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0" name="Google Shape;360;p40"/>
          <p:cNvCxnSpPr/>
          <p:nvPr/>
        </p:nvCxnSpPr>
        <p:spPr>
          <a:xfrm>
            <a:off x="-250225" y="5435267"/>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1" name="Google Shape;361;p40"/>
          <p:cNvCxnSpPr/>
          <p:nvPr/>
        </p:nvCxnSpPr>
        <p:spPr>
          <a:xfrm>
            <a:off x="7441150" y="-64500"/>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2" name="Google Shape;362;p40"/>
          <p:cNvCxnSpPr/>
          <p:nvPr/>
        </p:nvCxnSpPr>
        <p:spPr>
          <a:xfrm flipH="1">
            <a:off x="7454238" y="5404884"/>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3" name="Google Shape;363;p40"/>
          <p:cNvCxnSpPr/>
          <p:nvPr/>
        </p:nvCxnSpPr>
        <p:spPr>
          <a:xfrm flipH="1">
            <a:off x="-237137" y="-94883"/>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64" name="Google Shape;364;p40"/>
          <p:cNvSpPr txBox="1">
            <a:spLocks noGrp="1"/>
          </p:cNvSpPr>
          <p:nvPr>
            <p:ph type="subTitle" idx="1"/>
          </p:nvPr>
        </p:nvSpPr>
        <p:spPr>
          <a:xfrm>
            <a:off x="728750" y="1483829"/>
            <a:ext cx="2014800" cy="666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65" name="Google Shape;365;p40"/>
          <p:cNvSpPr txBox="1">
            <a:spLocks noGrp="1"/>
          </p:cNvSpPr>
          <p:nvPr>
            <p:ph type="subTitle" idx="2"/>
          </p:nvPr>
        </p:nvSpPr>
        <p:spPr>
          <a:xfrm>
            <a:off x="728762" y="2020199"/>
            <a:ext cx="2014800" cy="7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66" name="Google Shape;366;p40"/>
          <p:cNvSpPr txBox="1">
            <a:spLocks noGrp="1"/>
          </p:cNvSpPr>
          <p:nvPr>
            <p:ph type="subTitle" idx="3"/>
          </p:nvPr>
        </p:nvSpPr>
        <p:spPr>
          <a:xfrm>
            <a:off x="728750" y="2715181"/>
            <a:ext cx="2014800" cy="666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67" name="Google Shape;367;p40"/>
          <p:cNvSpPr txBox="1">
            <a:spLocks noGrp="1"/>
          </p:cNvSpPr>
          <p:nvPr>
            <p:ph type="subTitle" idx="4"/>
          </p:nvPr>
        </p:nvSpPr>
        <p:spPr>
          <a:xfrm>
            <a:off x="728762" y="3260213"/>
            <a:ext cx="2014800" cy="7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68" name="Google Shape;368;p40"/>
          <p:cNvSpPr txBox="1">
            <a:spLocks noGrp="1"/>
          </p:cNvSpPr>
          <p:nvPr>
            <p:ph type="title"/>
          </p:nvPr>
        </p:nvSpPr>
        <p:spPr>
          <a:xfrm>
            <a:off x="1531650" y="593367"/>
            <a:ext cx="60807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sp>
        <p:nvSpPr>
          <p:cNvPr id="369" name="Google Shape;369;p40"/>
          <p:cNvSpPr txBox="1">
            <a:spLocks noGrp="1"/>
          </p:cNvSpPr>
          <p:nvPr>
            <p:ph type="subTitle" idx="5"/>
          </p:nvPr>
        </p:nvSpPr>
        <p:spPr>
          <a:xfrm>
            <a:off x="728750" y="3996300"/>
            <a:ext cx="2014800" cy="666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70" name="Google Shape;370;p40"/>
          <p:cNvSpPr txBox="1">
            <a:spLocks noGrp="1"/>
          </p:cNvSpPr>
          <p:nvPr>
            <p:ph type="subTitle" idx="6"/>
          </p:nvPr>
        </p:nvSpPr>
        <p:spPr>
          <a:xfrm>
            <a:off x="728762" y="4541332"/>
            <a:ext cx="2014800" cy="7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13225" y="593367"/>
            <a:ext cx="5681100" cy="763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1" name="Google Shape;31;p5"/>
          <p:cNvSpPr txBox="1">
            <a:spLocks noGrp="1"/>
          </p:cNvSpPr>
          <p:nvPr>
            <p:ph type="subTitle" idx="1"/>
          </p:nvPr>
        </p:nvSpPr>
        <p:spPr>
          <a:xfrm>
            <a:off x="5038975" y="3401932"/>
            <a:ext cx="2486100" cy="66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r>
              <a:rPr lang="en-US"/>
              <a:t>Click to edit Master subtitle style</a:t>
            </a:r>
            <a:endParaRPr/>
          </a:p>
        </p:txBody>
      </p:sp>
      <p:sp>
        <p:nvSpPr>
          <p:cNvPr id="32" name="Google Shape;32;p5"/>
          <p:cNvSpPr txBox="1">
            <a:spLocks noGrp="1"/>
          </p:cNvSpPr>
          <p:nvPr>
            <p:ph type="subTitle" idx="2"/>
          </p:nvPr>
        </p:nvSpPr>
        <p:spPr>
          <a:xfrm>
            <a:off x="5038975" y="3948267"/>
            <a:ext cx="2486100" cy="12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3" name="Google Shape;33;p5"/>
          <p:cNvSpPr txBox="1">
            <a:spLocks noGrp="1"/>
          </p:cNvSpPr>
          <p:nvPr>
            <p:ph type="subTitle" idx="3"/>
          </p:nvPr>
        </p:nvSpPr>
        <p:spPr>
          <a:xfrm>
            <a:off x="1693175" y="3401932"/>
            <a:ext cx="2486100" cy="66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r>
              <a:rPr lang="en-US"/>
              <a:t>Click to edit Master subtitle style</a:t>
            </a:r>
            <a:endParaRPr/>
          </a:p>
        </p:txBody>
      </p:sp>
      <p:sp>
        <p:nvSpPr>
          <p:cNvPr id="34" name="Google Shape;34;p5"/>
          <p:cNvSpPr txBox="1">
            <a:spLocks noGrp="1"/>
          </p:cNvSpPr>
          <p:nvPr>
            <p:ph type="subTitle" idx="4"/>
          </p:nvPr>
        </p:nvSpPr>
        <p:spPr>
          <a:xfrm>
            <a:off x="1693175" y="3948267"/>
            <a:ext cx="2486100" cy="12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cxnSp>
        <p:nvCxnSpPr>
          <p:cNvPr id="35" name="Google Shape;35;p5"/>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 name="Google Shape;36;p5"/>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 name="Google Shape;37;p5"/>
          <p:cNvCxnSpPr/>
          <p:nvPr/>
        </p:nvCxnSpPr>
        <p:spPr>
          <a:xfrm flipH="1">
            <a:off x="6935750" y="5241767"/>
            <a:ext cx="2549400" cy="1806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371"/>
        <p:cNvGrpSpPr/>
        <p:nvPr/>
      </p:nvGrpSpPr>
      <p:grpSpPr>
        <a:xfrm>
          <a:off x="0" y="0"/>
          <a:ext cx="0" cy="0"/>
          <a:chOff x="0" y="0"/>
          <a:chExt cx="0" cy="0"/>
        </a:xfrm>
      </p:grpSpPr>
      <p:sp>
        <p:nvSpPr>
          <p:cNvPr id="372" name="Google Shape;372;p41"/>
          <p:cNvSpPr txBox="1">
            <a:spLocks noGrp="1"/>
          </p:cNvSpPr>
          <p:nvPr>
            <p:ph type="title" hasCustomPrompt="1"/>
          </p:nvPr>
        </p:nvSpPr>
        <p:spPr>
          <a:xfrm>
            <a:off x="2592925" y="952800"/>
            <a:ext cx="3958200" cy="82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3" name="Google Shape;373;p41"/>
          <p:cNvSpPr txBox="1">
            <a:spLocks noGrp="1"/>
          </p:cNvSpPr>
          <p:nvPr>
            <p:ph type="subTitle" idx="1"/>
          </p:nvPr>
        </p:nvSpPr>
        <p:spPr>
          <a:xfrm>
            <a:off x="2364984" y="1795200"/>
            <a:ext cx="4414200" cy="50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74" name="Google Shape;374;p41"/>
          <p:cNvSpPr txBox="1">
            <a:spLocks noGrp="1"/>
          </p:cNvSpPr>
          <p:nvPr>
            <p:ph type="title" idx="2" hasCustomPrompt="1"/>
          </p:nvPr>
        </p:nvSpPr>
        <p:spPr>
          <a:xfrm>
            <a:off x="2592925" y="2750700"/>
            <a:ext cx="3958200" cy="82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5" name="Google Shape;375;p41"/>
          <p:cNvSpPr txBox="1">
            <a:spLocks noGrp="1"/>
          </p:cNvSpPr>
          <p:nvPr>
            <p:ph type="subTitle" idx="3"/>
          </p:nvPr>
        </p:nvSpPr>
        <p:spPr>
          <a:xfrm>
            <a:off x="2364984" y="3593100"/>
            <a:ext cx="4414200" cy="50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76" name="Google Shape;376;p41"/>
          <p:cNvSpPr txBox="1">
            <a:spLocks noGrp="1"/>
          </p:cNvSpPr>
          <p:nvPr>
            <p:ph type="title" idx="4" hasCustomPrompt="1"/>
          </p:nvPr>
        </p:nvSpPr>
        <p:spPr>
          <a:xfrm>
            <a:off x="2592925" y="4548600"/>
            <a:ext cx="3958200" cy="82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7" name="Google Shape;377;p41"/>
          <p:cNvSpPr txBox="1">
            <a:spLocks noGrp="1"/>
          </p:cNvSpPr>
          <p:nvPr>
            <p:ph type="subTitle" idx="5"/>
          </p:nvPr>
        </p:nvSpPr>
        <p:spPr>
          <a:xfrm>
            <a:off x="2364950" y="5391000"/>
            <a:ext cx="4414200" cy="50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cxnSp>
        <p:nvCxnSpPr>
          <p:cNvPr id="378" name="Google Shape;378;p41"/>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9" name="Google Shape;379;p41"/>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umbers and text 2">
  <p:cSld name="Numbers and text 2">
    <p:spTree>
      <p:nvGrpSpPr>
        <p:cNvPr id="1" name="Shape 380"/>
        <p:cNvGrpSpPr/>
        <p:nvPr/>
      </p:nvGrpSpPr>
      <p:grpSpPr>
        <a:xfrm>
          <a:off x="0" y="0"/>
          <a:ext cx="0" cy="0"/>
          <a:chOff x="0" y="0"/>
          <a:chExt cx="0" cy="0"/>
        </a:xfrm>
      </p:grpSpPr>
      <p:sp>
        <p:nvSpPr>
          <p:cNvPr id="381" name="Google Shape;381;p42"/>
          <p:cNvSpPr txBox="1">
            <a:spLocks noGrp="1"/>
          </p:cNvSpPr>
          <p:nvPr>
            <p:ph type="subTitle" idx="1"/>
          </p:nvPr>
        </p:nvSpPr>
        <p:spPr>
          <a:xfrm>
            <a:off x="5700609" y="2779025"/>
            <a:ext cx="2764500" cy="66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82" name="Google Shape;382;p42"/>
          <p:cNvSpPr txBox="1">
            <a:spLocks noGrp="1"/>
          </p:cNvSpPr>
          <p:nvPr>
            <p:ph type="subTitle" idx="2"/>
          </p:nvPr>
        </p:nvSpPr>
        <p:spPr>
          <a:xfrm>
            <a:off x="5700621" y="3315392"/>
            <a:ext cx="27645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83" name="Google Shape;383;p42"/>
          <p:cNvSpPr txBox="1">
            <a:spLocks noGrp="1"/>
          </p:cNvSpPr>
          <p:nvPr>
            <p:ph type="subTitle" idx="3"/>
          </p:nvPr>
        </p:nvSpPr>
        <p:spPr>
          <a:xfrm>
            <a:off x="1973988" y="1202845"/>
            <a:ext cx="2764500" cy="66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84" name="Google Shape;384;p42"/>
          <p:cNvSpPr txBox="1">
            <a:spLocks noGrp="1"/>
          </p:cNvSpPr>
          <p:nvPr>
            <p:ph type="subTitle" idx="4"/>
          </p:nvPr>
        </p:nvSpPr>
        <p:spPr>
          <a:xfrm>
            <a:off x="1973988" y="1739213"/>
            <a:ext cx="27645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85" name="Google Shape;385;p42"/>
          <p:cNvSpPr txBox="1">
            <a:spLocks noGrp="1"/>
          </p:cNvSpPr>
          <p:nvPr>
            <p:ph type="subTitle" idx="5"/>
          </p:nvPr>
        </p:nvSpPr>
        <p:spPr>
          <a:xfrm>
            <a:off x="1973988" y="4387833"/>
            <a:ext cx="2764500" cy="66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86" name="Google Shape;386;p42"/>
          <p:cNvSpPr txBox="1">
            <a:spLocks noGrp="1"/>
          </p:cNvSpPr>
          <p:nvPr>
            <p:ph type="subTitle" idx="6"/>
          </p:nvPr>
        </p:nvSpPr>
        <p:spPr>
          <a:xfrm>
            <a:off x="1973988" y="4932865"/>
            <a:ext cx="27645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cxnSp>
        <p:nvCxnSpPr>
          <p:cNvPr id="387" name="Google Shape;387;p42"/>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8" name="Google Shape;388;p42"/>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9" name="Google Shape;389;p42"/>
          <p:cNvCxnSpPr/>
          <p:nvPr/>
        </p:nvCxnSpPr>
        <p:spPr>
          <a:xfrm>
            <a:off x="-250225" y="5435267"/>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0" name="Google Shape;390;p42"/>
          <p:cNvCxnSpPr/>
          <p:nvPr/>
        </p:nvCxnSpPr>
        <p:spPr>
          <a:xfrm>
            <a:off x="7441150" y="-64500"/>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1" name="Google Shape;391;p42"/>
          <p:cNvCxnSpPr/>
          <p:nvPr/>
        </p:nvCxnSpPr>
        <p:spPr>
          <a:xfrm flipH="1">
            <a:off x="7454238" y="5404884"/>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92" name="Google Shape;392;p42"/>
          <p:cNvSpPr txBox="1">
            <a:spLocks noGrp="1"/>
          </p:cNvSpPr>
          <p:nvPr>
            <p:ph type="title" hasCustomPrompt="1"/>
          </p:nvPr>
        </p:nvSpPr>
        <p:spPr>
          <a:xfrm>
            <a:off x="733000" y="1485933"/>
            <a:ext cx="1118100" cy="820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3" name="Google Shape;393;p42"/>
          <p:cNvSpPr txBox="1">
            <a:spLocks noGrp="1"/>
          </p:cNvSpPr>
          <p:nvPr>
            <p:ph type="title" idx="7" hasCustomPrompt="1"/>
          </p:nvPr>
        </p:nvSpPr>
        <p:spPr>
          <a:xfrm>
            <a:off x="733000" y="4670900"/>
            <a:ext cx="1118100" cy="820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4" name="Google Shape;394;p42"/>
          <p:cNvSpPr txBox="1">
            <a:spLocks noGrp="1"/>
          </p:cNvSpPr>
          <p:nvPr>
            <p:ph type="title" idx="8" hasCustomPrompt="1"/>
          </p:nvPr>
        </p:nvSpPr>
        <p:spPr>
          <a:xfrm>
            <a:off x="4441002" y="3035317"/>
            <a:ext cx="1118100" cy="820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395"/>
        <p:cNvGrpSpPr/>
        <p:nvPr/>
      </p:nvGrpSpPr>
      <p:grpSpPr>
        <a:xfrm>
          <a:off x="0" y="0"/>
          <a:ext cx="0" cy="0"/>
          <a:chOff x="0" y="0"/>
          <a:chExt cx="0" cy="0"/>
        </a:xfrm>
      </p:grpSpPr>
      <p:sp>
        <p:nvSpPr>
          <p:cNvPr id="396" name="Google Shape;396;p43"/>
          <p:cNvSpPr txBox="1">
            <a:spLocks noGrp="1"/>
          </p:cNvSpPr>
          <p:nvPr>
            <p:ph type="title"/>
          </p:nvPr>
        </p:nvSpPr>
        <p:spPr>
          <a:xfrm>
            <a:off x="803750" y="2720661"/>
            <a:ext cx="4087500" cy="897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97" name="Google Shape;397;p43"/>
          <p:cNvSpPr txBox="1">
            <a:spLocks noGrp="1"/>
          </p:cNvSpPr>
          <p:nvPr>
            <p:ph type="subTitle" idx="1"/>
          </p:nvPr>
        </p:nvSpPr>
        <p:spPr>
          <a:xfrm>
            <a:off x="803750" y="3591367"/>
            <a:ext cx="3159300" cy="74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cxnSp>
        <p:nvCxnSpPr>
          <p:cNvPr id="398" name="Google Shape;398;p43"/>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99" name="Google Shape;399;p43"/>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ext 6">
  <p:cSld name="Title and text 6">
    <p:spTree>
      <p:nvGrpSpPr>
        <p:cNvPr id="1" name="Shape 400"/>
        <p:cNvGrpSpPr/>
        <p:nvPr/>
      </p:nvGrpSpPr>
      <p:grpSpPr>
        <a:xfrm>
          <a:off x="0" y="0"/>
          <a:ext cx="0" cy="0"/>
          <a:chOff x="0" y="0"/>
          <a:chExt cx="0" cy="0"/>
        </a:xfrm>
      </p:grpSpPr>
      <p:sp>
        <p:nvSpPr>
          <p:cNvPr id="401" name="Google Shape;401;p44"/>
          <p:cNvSpPr txBox="1">
            <a:spLocks noGrp="1"/>
          </p:cNvSpPr>
          <p:nvPr>
            <p:ph type="title"/>
          </p:nvPr>
        </p:nvSpPr>
        <p:spPr>
          <a:xfrm>
            <a:off x="4490150" y="2730300"/>
            <a:ext cx="3364200" cy="838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a:r>
              <a:rPr lang="en-US"/>
              <a:t>Click to edit Master title style</a:t>
            </a:r>
            <a:endParaRPr/>
          </a:p>
        </p:txBody>
      </p:sp>
      <p:sp>
        <p:nvSpPr>
          <p:cNvPr id="402" name="Google Shape;402;p44"/>
          <p:cNvSpPr txBox="1">
            <a:spLocks noGrp="1"/>
          </p:cNvSpPr>
          <p:nvPr>
            <p:ph type="subTitle" idx="1"/>
          </p:nvPr>
        </p:nvSpPr>
        <p:spPr>
          <a:xfrm>
            <a:off x="4855550" y="3593100"/>
            <a:ext cx="2998800" cy="744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r>
              <a:rPr lang="en-US"/>
              <a:t>Click to edit Master subtitle style</a:t>
            </a:r>
            <a:endParaRPr/>
          </a:p>
        </p:txBody>
      </p:sp>
      <p:cxnSp>
        <p:nvCxnSpPr>
          <p:cNvPr id="403" name="Google Shape;403;p44"/>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4" name="Google Shape;404;p44"/>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ext 7">
  <p:cSld name="Title and text 7">
    <p:spTree>
      <p:nvGrpSpPr>
        <p:cNvPr id="1" name="Shape 405"/>
        <p:cNvGrpSpPr/>
        <p:nvPr/>
      </p:nvGrpSpPr>
      <p:grpSpPr>
        <a:xfrm>
          <a:off x="0" y="0"/>
          <a:ext cx="0" cy="0"/>
          <a:chOff x="0" y="0"/>
          <a:chExt cx="0" cy="0"/>
        </a:xfrm>
      </p:grpSpPr>
      <p:sp>
        <p:nvSpPr>
          <p:cNvPr id="406" name="Google Shape;406;p45"/>
          <p:cNvSpPr txBox="1">
            <a:spLocks noGrp="1"/>
          </p:cNvSpPr>
          <p:nvPr>
            <p:ph type="subTitle" idx="1"/>
          </p:nvPr>
        </p:nvSpPr>
        <p:spPr>
          <a:xfrm>
            <a:off x="4166800" y="1938033"/>
            <a:ext cx="3957600" cy="3852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r>
              <a:rPr lang="en-US"/>
              <a:t>Click to edit Master subtitle style</a:t>
            </a:r>
            <a:endParaRPr/>
          </a:p>
        </p:txBody>
      </p:sp>
      <p:sp>
        <p:nvSpPr>
          <p:cNvPr id="407" name="Google Shape;407;p45"/>
          <p:cNvSpPr txBox="1">
            <a:spLocks noGrp="1"/>
          </p:cNvSpPr>
          <p:nvPr>
            <p:ph type="title"/>
          </p:nvPr>
        </p:nvSpPr>
        <p:spPr>
          <a:xfrm>
            <a:off x="713225" y="593367"/>
            <a:ext cx="45027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cxnSp>
        <p:nvCxnSpPr>
          <p:cNvPr id="408" name="Google Shape;408;p45"/>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9" name="Google Shape;409;p45"/>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0" name="Google Shape;410;p45"/>
          <p:cNvCxnSpPr/>
          <p:nvPr/>
        </p:nvCxnSpPr>
        <p:spPr>
          <a:xfrm flipH="1">
            <a:off x="6772150" y="4884600"/>
            <a:ext cx="2823300" cy="21776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411"/>
        <p:cNvGrpSpPr/>
        <p:nvPr/>
      </p:nvGrpSpPr>
      <p:grpSpPr>
        <a:xfrm>
          <a:off x="0" y="0"/>
          <a:ext cx="0" cy="0"/>
          <a:chOff x="0" y="0"/>
          <a:chExt cx="0" cy="0"/>
        </a:xfrm>
      </p:grpSpPr>
      <p:cxnSp>
        <p:nvCxnSpPr>
          <p:cNvPr id="412" name="Google Shape;412;p46"/>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3" name="Google Shape;413;p46"/>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4" name="Google Shape;414;p46"/>
          <p:cNvCxnSpPr/>
          <p:nvPr/>
        </p:nvCxnSpPr>
        <p:spPr>
          <a:xfrm>
            <a:off x="-250225" y="5435267"/>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5" name="Google Shape;415;p46"/>
          <p:cNvCxnSpPr/>
          <p:nvPr/>
        </p:nvCxnSpPr>
        <p:spPr>
          <a:xfrm>
            <a:off x="7441150" y="-64500"/>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6" name="Google Shape;416;p46"/>
          <p:cNvCxnSpPr/>
          <p:nvPr/>
        </p:nvCxnSpPr>
        <p:spPr>
          <a:xfrm flipH="1">
            <a:off x="7454238" y="5404884"/>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7" name="Google Shape;417;p46"/>
          <p:cNvCxnSpPr/>
          <p:nvPr/>
        </p:nvCxnSpPr>
        <p:spPr>
          <a:xfrm flipH="1">
            <a:off x="-237137" y="-94883"/>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418" name="Google Shape;418;p46"/>
          <p:cNvSpPr txBox="1">
            <a:spLocks noGrp="1"/>
          </p:cNvSpPr>
          <p:nvPr>
            <p:ph type="title"/>
          </p:nvPr>
        </p:nvSpPr>
        <p:spPr>
          <a:xfrm>
            <a:off x="1531650" y="593367"/>
            <a:ext cx="60807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sp>
        <p:nvSpPr>
          <p:cNvPr id="419" name="Google Shape;419;p46"/>
          <p:cNvSpPr txBox="1">
            <a:spLocks noGrp="1"/>
          </p:cNvSpPr>
          <p:nvPr>
            <p:ph type="subTitle" idx="1"/>
          </p:nvPr>
        </p:nvSpPr>
        <p:spPr>
          <a:xfrm>
            <a:off x="4525188" y="2050217"/>
            <a:ext cx="3957600" cy="3852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r>
              <a:rPr lang="en-US"/>
              <a:t>Click to edit Master subtitle style</a:t>
            </a:r>
            <a:endParaRPr/>
          </a:p>
        </p:txBody>
      </p:sp>
      <p:sp>
        <p:nvSpPr>
          <p:cNvPr id="420" name="Google Shape;420;p46"/>
          <p:cNvSpPr txBox="1">
            <a:spLocks noGrp="1"/>
          </p:cNvSpPr>
          <p:nvPr>
            <p:ph type="subTitle" idx="2"/>
          </p:nvPr>
        </p:nvSpPr>
        <p:spPr>
          <a:xfrm>
            <a:off x="661213" y="2050217"/>
            <a:ext cx="3957600" cy="3852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r>
              <a:rPr lang="en-US"/>
              <a:t>Click to edit Master subtitle style</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421"/>
        <p:cNvGrpSpPr/>
        <p:nvPr/>
      </p:nvGrpSpPr>
      <p:grpSpPr>
        <a:xfrm>
          <a:off x="0" y="0"/>
          <a:ext cx="0" cy="0"/>
          <a:chOff x="0" y="0"/>
          <a:chExt cx="0" cy="0"/>
        </a:xfrm>
      </p:grpSpPr>
      <p:sp>
        <p:nvSpPr>
          <p:cNvPr id="422" name="Google Shape;422;p47"/>
          <p:cNvSpPr txBox="1">
            <a:spLocks noGrp="1"/>
          </p:cNvSpPr>
          <p:nvPr>
            <p:ph type="subTitle" idx="1"/>
          </p:nvPr>
        </p:nvSpPr>
        <p:spPr>
          <a:xfrm>
            <a:off x="4816075" y="4821833"/>
            <a:ext cx="2942100" cy="47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423" name="Google Shape;423;p47"/>
          <p:cNvSpPr txBox="1">
            <a:spLocks noGrp="1"/>
          </p:cNvSpPr>
          <p:nvPr>
            <p:ph type="subTitle" idx="2"/>
          </p:nvPr>
        </p:nvSpPr>
        <p:spPr>
          <a:xfrm>
            <a:off x="4816200" y="5275167"/>
            <a:ext cx="2941800" cy="86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424" name="Google Shape;424;p47"/>
          <p:cNvSpPr txBox="1">
            <a:spLocks noGrp="1"/>
          </p:cNvSpPr>
          <p:nvPr>
            <p:ph type="subTitle" idx="3"/>
          </p:nvPr>
        </p:nvSpPr>
        <p:spPr>
          <a:xfrm>
            <a:off x="1385829" y="4821833"/>
            <a:ext cx="2942100" cy="47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425" name="Google Shape;425;p47"/>
          <p:cNvSpPr txBox="1">
            <a:spLocks noGrp="1"/>
          </p:cNvSpPr>
          <p:nvPr>
            <p:ph type="subTitle" idx="4"/>
          </p:nvPr>
        </p:nvSpPr>
        <p:spPr>
          <a:xfrm>
            <a:off x="1386025" y="5275167"/>
            <a:ext cx="2941800" cy="86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426" name="Google Shape;426;p47"/>
          <p:cNvSpPr txBox="1">
            <a:spLocks noGrp="1"/>
          </p:cNvSpPr>
          <p:nvPr>
            <p:ph type="title"/>
          </p:nvPr>
        </p:nvSpPr>
        <p:spPr>
          <a:xfrm>
            <a:off x="713225" y="593367"/>
            <a:ext cx="27291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cxnSp>
        <p:nvCxnSpPr>
          <p:cNvPr id="427" name="Google Shape;427;p47"/>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28" name="Google Shape;428;p47"/>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hree columns 4">
  <p:cSld name="Title and three columns 4">
    <p:spTree>
      <p:nvGrpSpPr>
        <p:cNvPr id="1" name="Shape 429"/>
        <p:cNvGrpSpPr/>
        <p:nvPr/>
      </p:nvGrpSpPr>
      <p:grpSpPr>
        <a:xfrm>
          <a:off x="0" y="0"/>
          <a:ext cx="0" cy="0"/>
          <a:chOff x="0" y="0"/>
          <a:chExt cx="0" cy="0"/>
        </a:xfrm>
      </p:grpSpPr>
      <p:sp>
        <p:nvSpPr>
          <p:cNvPr id="430" name="Google Shape;430;p48"/>
          <p:cNvSpPr txBox="1">
            <a:spLocks noGrp="1"/>
          </p:cNvSpPr>
          <p:nvPr>
            <p:ph type="title"/>
          </p:nvPr>
        </p:nvSpPr>
        <p:spPr>
          <a:xfrm>
            <a:off x="1244250" y="593367"/>
            <a:ext cx="66555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sp>
        <p:nvSpPr>
          <p:cNvPr id="431" name="Google Shape;431;p48"/>
          <p:cNvSpPr txBox="1">
            <a:spLocks noGrp="1"/>
          </p:cNvSpPr>
          <p:nvPr>
            <p:ph type="subTitle" idx="1"/>
          </p:nvPr>
        </p:nvSpPr>
        <p:spPr>
          <a:xfrm>
            <a:off x="3509000" y="4531668"/>
            <a:ext cx="2126100" cy="59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432" name="Google Shape;432;p48"/>
          <p:cNvSpPr txBox="1">
            <a:spLocks noGrp="1"/>
          </p:cNvSpPr>
          <p:nvPr>
            <p:ph type="subTitle" idx="2"/>
          </p:nvPr>
        </p:nvSpPr>
        <p:spPr>
          <a:xfrm>
            <a:off x="3509025" y="5086600"/>
            <a:ext cx="2126100" cy="118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433" name="Google Shape;433;p48"/>
          <p:cNvSpPr txBox="1">
            <a:spLocks noGrp="1"/>
          </p:cNvSpPr>
          <p:nvPr>
            <p:ph type="subTitle" idx="3"/>
          </p:nvPr>
        </p:nvSpPr>
        <p:spPr>
          <a:xfrm>
            <a:off x="953025" y="4531668"/>
            <a:ext cx="2126100" cy="59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434" name="Google Shape;434;p48"/>
          <p:cNvSpPr txBox="1">
            <a:spLocks noGrp="1"/>
          </p:cNvSpPr>
          <p:nvPr>
            <p:ph type="subTitle" idx="4"/>
          </p:nvPr>
        </p:nvSpPr>
        <p:spPr>
          <a:xfrm>
            <a:off x="953125" y="5086601"/>
            <a:ext cx="2126100" cy="118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435" name="Google Shape;435;p48"/>
          <p:cNvSpPr txBox="1">
            <a:spLocks noGrp="1"/>
          </p:cNvSpPr>
          <p:nvPr>
            <p:ph type="subTitle" idx="5"/>
          </p:nvPr>
        </p:nvSpPr>
        <p:spPr>
          <a:xfrm>
            <a:off x="6064875" y="4531668"/>
            <a:ext cx="2126100" cy="59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436" name="Google Shape;436;p48"/>
          <p:cNvSpPr txBox="1">
            <a:spLocks noGrp="1"/>
          </p:cNvSpPr>
          <p:nvPr>
            <p:ph type="subTitle" idx="6"/>
          </p:nvPr>
        </p:nvSpPr>
        <p:spPr>
          <a:xfrm>
            <a:off x="6064875" y="5086600"/>
            <a:ext cx="2126100" cy="118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cxnSp>
        <p:nvCxnSpPr>
          <p:cNvPr id="437" name="Google Shape;437;p48"/>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8" name="Google Shape;438;p48"/>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9" name="Google Shape;439;p48"/>
          <p:cNvCxnSpPr/>
          <p:nvPr/>
        </p:nvCxnSpPr>
        <p:spPr>
          <a:xfrm>
            <a:off x="-250225" y="5435267"/>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0" name="Google Shape;440;p48"/>
          <p:cNvCxnSpPr/>
          <p:nvPr/>
        </p:nvCxnSpPr>
        <p:spPr>
          <a:xfrm>
            <a:off x="7441150" y="-64500"/>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441"/>
        <p:cNvGrpSpPr/>
        <p:nvPr/>
      </p:nvGrpSpPr>
      <p:grpSpPr>
        <a:xfrm>
          <a:off x="0" y="0"/>
          <a:ext cx="0" cy="0"/>
          <a:chOff x="0" y="0"/>
          <a:chExt cx="0" cy="0"/>
        </a:xfrm>
      </p:grpSpPr>
      <p:sp>
        <p:nvSpPr>
          <p:cNvPr id="442" name="Google Shape;442;p49"/>
          <p:cNvSpPr txBox="1">
            <a:spLocks noGrp="1"/>
          </p:cNvSpPr>
          <p:nvPr>
            <p:ph type="title"/>
          </p:nvPr>
        </p:nvSpPr>
        <p:spPr>
          <a:xfrm>
            <a:off x="2832900" y="1054933"/>
            <a:ext cx="3478200" cy="123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70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r>
              <a:rPr lang="en-US"/>
              <a:t>Click to edit Master title style</a:t>
            </a:r>
            <a:endParaRPr/>
          </a:p>
        </p:txBody>
      </p:sp>
      <p:sp>
        <p:nvSpPr>
          <p:cNvPr id="443" name="Google Shape;443;p49"/>
          <p:cNvSpPr txBox="1">
            <a:spLocks noGrp="1"/>
          </p:cNvSpPr>
          <p:nvPr>
            <p:ph type="subTitle" idx="1"/>
          </p:nvPr>
        </p:nvSpPr>
        <p:spPr>
          <a:xfrm>
            <a:off x="2983350" y="2332567"/>
            <a:ext cx="3177300" cy="123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444" name="Google Shape;444;p49"/>
          <p:cNvSpPr txBox="1"/>
          <p:nvPr/>
        </p:nvSpPr>
        <p:spPr>
          <a:xfrm>
            <a:off x="2900450" y="4584367"/>
            <a:ext cx="3343200" cy="95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lang="en" sz="1100" b="1">
                <a:solidFill>
                  <a:schemeClr val="dk2"/>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100">
                <a:solidFill>
                  <a:schemeClr val="dk2"/>
                </a:solidFill>
                <a:latin typeface="Montserrat"/>
                <a:ea typeface="Montserrat"/>
                <a:cs typeface="Montserrat"/>
                <a:sym typeface="Montserrat"/>
              </a:rPr>
              <a:t>, including icons by </a:t>
            </a:r>
            <a:r>
              <a:rPr lang="en" sz="1100" b="1">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100">
                <a:solidFill>
                  <a:schemeClr val="dk2"/>
                </a:solidFill>
                <a:latin typeface="Montserrat"/>
                <a:ea typeface="Montserrat"/>
                <a:cs typeface="Montserrat"/>
                <a:sym typeface="Montserrat"/>
              </a:rPr>
              <a:t>, infographics &amp; images by </a:t>
            </a:r>
            <a:r>
              <a:rPr lang="en" sz="1100" b="1">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100" b="1">
              <a:solidFill>
                <a:schemeClr val="dk2"/>
              </a:solidFill>
              <a:latin typeface="Montserrat"/>
              <a:ea typeface="Montserrat"/>
              <a:cs typeface="Montserrat"/>
              <a:sym typeface="Montserrat"/>
            </a:endParaRPr>
          </a:p>
        </p:txBody>
      </p:sp>
      <p:cxnSp>
        <p:nvCxnSpPr>
          <p:cNvPr id="445" name="Google Shape;445;p49"/>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6" name="Google Shape;446;p49"/>
          <p:cNvCxnSpPr/>
          <p:nvPr/>
        </p:nvCxnSpPr>
        <p:spPr>
          <a:xfrm>
            <a:off x="-257975" y="5247167"/>
            <a:ext cx="3047400" cy="1795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7" name="Google Shape;447;p49"/>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8" name="Google Shape;448;p49"/>
          <p:cNvCxnSpPr/>
          <p:nvPr/>
        </p:nvCxnSpPr>
        <p:spPr>
          <a:xfrm>
            <a:off x="6467450" y="-96733"/>
            <a:ext cx="3047400" cy="1795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449"/>
        <p:cNvGrpSpPr/>
        <p:nvPr/>
      </p:nvGrpSpPr>
      <p:grpSpPr>
        <a:xfrm>
          <a:off x="0" y="0"/>
          <a:ext cx="0" cy="0"/>
          <a:chOff x="0" y="0"/>
          <a:chExt cx="0" cy="0"/>
        </a:xfrm>
      </p:grpSpPr>
      <p:cxnSp>
        <p:nvCxnSpPr>
          <p:cNvPr id="450" name="Google Shape;450;p50"/>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1" name="Google Shape;451;p50"/>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3225" y="593367"/>
            <a:ext cx="7717500" cy="763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cxnSp>
        <p:nvCxnSpPr>
          <p:cNvPr id="40" name="Google Shape;40;p6"/>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 name="Google Shape;41;p6"/>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452"/>
        <p:cNvGrpSpPr/>
        <p:nvPr/>
      </p:nvGrpSpPr>
      <p:grpSpPr>
        <a:xfrm>
          <a:off x="0" y="0"/>
          <a:ext cx="0" cy="0"/>
          <a:chOff x="0" y="0"/>
          <a:chExt cx="0" cy="0"/>
        </a:xfrm>
      </p:grpSpPr>
      <p:cxnSp>
        <p:nvCxnSpPr>
          <p:cNvPr id="453" name="Google Shape;453;p51"/>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7434175" y="-167467"/>
            <a:ext cx="1993200" cy="17736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47275" y="5257967"/>
            <a:ext cx="1993200" cy="17736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457"/>
        <p:cNvGrpSpPr/>
        <p:nvPr/>
      </p:nvGrpSpPr>
      <p:grpSpPr>
        <a:xfrm>
          <a:off x="0" y="0"/>
          <a:ext cx="0" cy="0"/>
          <a:chOff x="0" y="0"/>
          <a:chExt cx="0" cy="0"/>
        </a:xfrm>
      </p:grpSpPr>
      <p:cxnSp>
        <p:nvCxnSpPr>
          <p:cNvPr id="458" name="Google Shape;458;p52"/>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6772150" y="4884600"/>
            <a:ext cx="2823300" cy="21776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461"/>
        <p:cNvGrpSpPr/>
        <p:nvPr/>
      </p:nvGrpSpPr>
      <p:grpSpPr>
        <a:xfrm>
          <a:off x="0" y="0"/>
          <a:ext cx="0" cy="0"/>
          <a:chOff x="0" y="0"/>
          <a:chExt cx="0" cy="0"/>
        </a:xfrm>
      </p:grpSpPr>
      <p:cxnSp>
        <p:nvCxnSpPr>
          <p:cNvPr id="462" name="Google Shape;462;p53"/>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250225" y="5435267"/>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7441150" y="-64500"/>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7454238" y="5404884"/>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237137" y="-94883"/>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471"/>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472"/>
        <p:cNvGrpSpPr/>
        <p:nvPr/>
      </p:nvGrpSpPr>
      <p:grpSpPr>
        <a:xfrm>
          <a:off x="0" y="0"/>
          <a:ext cx="0" cy="0"/>
          <a:chOff x="0" y="0"/>
          <a:chExt cx="0" cy="0"/>
        </a:xfrm>
      </p:grpSpPr>
      <p:sp>
        <p:nvSpPr>
          <p:cNvPr id="473" name="Google Shape;473;p56"/>
          <p:cNvSpPr txBox="1">
            <a:spLocks noGrp="1"/>
          </p:cNvSpPr>
          <p:nvPr>
            <p:ph type="title"/>
          </p:nvPr>
        </p:nvSpPr>
        <p:spPr>
          <a:xfrm>
            <a:off x="1048350" y="431800"/>
            <a:ext cx="70473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en-US"/>
              <a:t>Click to edit Master title style</a:t>
            </a: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766000"/>
            <a:ext cx="70641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en-US"/>
              <a:t>Click to edit Master title style</a:t>
            </a:r>
            <a:endParaRPr/>
          </a:p>
        </p:txBody>
      </p:sp>
      <p:sp>
        <p:nvSpPr>
          <p:cNvPr id="10" name="Google Shape;10;p2"/>
          <p:cNvSpPr txBox="1">
            <a:spLocks noGrp="1"/>
          </p:cNvSpPr>
          <p:nvPr>
            <p:ph type="subTitle" idx="1"/>
          </p:nvPr>
        </p:nvSpPr>
        <p:spPr>
          <a:xfrm>
            <a:off x="1040000" y="4502800"/>
            <a:ext cx="7064100" cy="5892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en-US"/>
              <a:t>Click to edit Master subtitle style</a:t>
            </a: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477"/>
        <p:cNvGrpSpPr/>
        <p:nvPr/>
      </p:nvGrpSpPr>
      <p:grpSpPr>
        <a:xfrm>
          <a:off x="0" y="0"/>
          <a:ext cx="0" cy="0"/>
          <a:chOff x="0" y="0"/>
          <a:chExt cx="0" cy="0"/>
        </a:xfrm>
      </p:grpSpPr>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766000"/>
            <a:ext cx="70641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en-US"/>
              <a:t>Click to edit Master title style</a:t>
            </a:r>
            <a:endParaRPr/>
          </a:p>
        </p:txBody>
      </p:sp>
      <p:sp>
        <p:nvSpPr>
          <p:cNvPr id="10" name="Google Shape;10;p2"/>
          <p:cNvSpPr txBox="1">
            <a:spLocks noGrp="1"/>
          </p:cNvSpPr>
          <p:nvPr>
            <p:ph type="subTitle" idx="1"/>
          </p:nvPr>
        </p:nvSpPr>
        <p:spPr>
          <a:xfrm>
            <a:off x="1040000" y="4502800"/>
            <a:ext cx="7064100" cy="5892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en-US"/>
              <a:t>Click to edit Master subtitle style</a:t>
            </a: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2"/>
        <p:cNvGrpSpPr/>
        <p:nvPr/>
      </p:nvGrpSpPr>
      <p:grpSpPr>
        <a:xfrm>
          <a:off x="0" y="0"/>
          <a:ext cx="0" cy="0"/>
          <a:chOff x="0" y="0"/>
          <a:chExt cx="0" cy="0"/>
        </a:xfrm>
      </p:grpSpPr>
      <p:sp>
        <p:nvSpPr>
          <p:cNvPr id="43" name="Google Shape;43;p7"/>
          <p:cNvSpPr txBox="1">
            <a:spLocks noGrp="1"/>
          </p:cNvSpPr>
          <p:nvPr>
            <p:ph type="subTitle" idx="1"/>
          </p:nvPr>
        </p:nvSpPr>
        <p:spPr>
          <a:xfrm>
            <a:off x="2247500" y="1910733"/>
            <a:ext cx="1838100" cy="47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9pPr>
          </a:lstStyle>
          <a:p>
            <a:r>
              <a:rPr lang="en-US"/>
              <a:t>Click to edit Master subtitle style</a:t>
            </a:r>
            <a:endParaRPr/>
          </a:p>
        </p:txBody>
      </p:sp>
      <p:sp>
        <p:nvSpPr>
          <p:cNvPr id="44" name="Google Shape;44;p7"/>
          <p:cNvSpPr txBox="1">
            <a:spLocks noGrp="1"/>
          </p:cNvSpPr>
          <p:nvPr>
            <p:ph type="subTitle" idx="2"/>
          </p:nvPr>
        </p:nvSpPr>
        <p:spPr>
          <a:xfrm>
            <a:off x="2247500" y="2386733"/>
            <a:ext cx="5160300" cy="3672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accent1"/>
              </a:buClr>
              <a:buSzPts val="1400"/>
              <a:buChar char="●"/>
              <a:defRPr sz="1400">
                <a:solidFill>
                  <a:srgbClr val="374957"/>
                </a:solidFill>
              </a:defRPr>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r>
              <a:rPr lang="en-US"/>
              <a:t>Click to edit Master subtitle style</a:t>
            </a:r>
            <a:endParaRPr/>
          </a:p>
        </p:txBody>
      </p:sp>
      <p:sp>
        <p:nvSpPr>
          <p:cNvPr id="45" name="Google Shape;45;p7"/>
          <p:cNvSpPr txBox="1">
            <a:spLocks noGrp="1"/>
          </p:cNvSpPr>
          <p:nvPr>
            <p:ph type="title"/>
          </p:nvPr>
        </p:nvSpPr>
        <p:spPr>
          <a:xfrm>
            <a:off x="713225" y="593367"/>
            <a:ext cx="42972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cxnSp>
        <p:nvCxnSpPr>
          <p:cNvPr id="46" name="Google Shape;46;p7"/>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7" name="Google Shape;47;p7"/>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766000"/>
            <a:ext cx="70641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en-US"/>
              <a:t>Click to edit Master title style</a:t>
            </a:r>
            <a:endParaRPr/>
          </a:p>
        </p:txBody>
      </p:sp>
      <p:sp>
        <p:nvSpPr>
          <p:cNvPr id="10" name="Google Shape;10;p2"/>
          <p:cNvSpPr txBox="1">
            <a:spLocks noGrp="1"/>
          </p:cNvSpPr>
          <p:nvPr>
            <p:ph type="subTitle" idx="1"/>
          </p:nvPr>
        </p:nvSpPr>
        <p:spPr>
          <a:xfrm>
            <a:off x="1040000" y="4502800"/>
            <a:ext cx="7064100" cy="5892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en-US"/>
              <a:t>Click to edit Master subtitle style</a:t>
            </a:r>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242649" y="339511"/>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a16="http://schemas.microsoft.com/office/drawing/2014/main" id="{7DB05156-7022-47FA-8449-64FDA730A9B5}"/>
              </a:ext>
            </a:extLst>
          </p:cNvPr>
          <p:cNvGrpSpPr/>
          <p:nvPr userDrawn="1"/>
        </p:nvGrpSpPr>
        <p:grpSpPr>
          <a:xfrm rot="5400000">
            <a:off x="4457671" y="5931781"/>
            <a:ext cx="228658" cy="1268681"/>
            <a:chOff x="7316420" y="1861156"/>
            <a:chExt cx="689857" cy="5103452"/>
          </a:xfrm>
        </p:grpSpPr>
        <p:sp>
          <p:nvSpPr>
            <p:cNvPr id="4" name="Oval 3">
              <a:extLst>
                <a:ext uri="{FF2B5EF4-FFF2-40B4-BE49-F238E27FC236}">
                  <a16:creationId xmlns:a16="http://schemas.microsoft.com/office/drawing/2014/main" id="{A3A6D6BC-9E2C-432C-9A5D-C060231AFDB0}"/>
                </a:ext>
              </a:extLst>
            </p:cNvPr>
            <p:cNvSpPr/>
            <p:nvPr/>
          </p:nvSpPr>
          <p:spPr>
            <a:xfrm>
              <a:off x="7316420" y="1861156"/>
              <a:ext cx="689857" cy="689857"/>
            </a:xfrm>
            <a:prstGeom prst="ellipse">
              <a:avLst/>
            </a:prstGeom>
            <a:solidFill>
              <a:schemeClr val="accent5"/>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5" name="Oval 4">
              <a:extLst>
                <a:ext uri="{FF2B5EF4-FFF2-40B4-BE49-F238E27FC236}">
                  <a16:creationId xmlns:a16="http://schemas.microsoft.com/office/drawing/2014/main" id="{A3C81B2F-B325-4145-8798-0F28B0C98B7C}"/>
                </a:ext>
              </a:extLst>
            </p:cNvPr>
            <p:cNvSpPr/>
            <p:nvPr/>
          </p:nvSpPr>
          <p:spPr>
            <a:xfrm>
              <a:off x="7316420" y="2743875"/>
              <a:ext cx="689857" cy="689857"/>
            </a:xfrm>
            <a:prstGeom prst="ellipse">
              <a:avLst/>
            </a:prstGeom>
            <a:solidFill>
              <a:schemeClr val="accent4"/>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6" name="Oval 5">
              <a:extLst>
                <a:ext uri="{FF2B5EF4-FFF2-40B4-BE49-F238E27FC236}">
                  <a16:creationId xmlns:a16="http://schemas.microsoft.com/office/drawing/2014/main" id="{FBE6035F-7CC6-46C7-9AEB-6ADA10B1D38B}"/>
                </a:ext>
              </a:extLst>
            </p:cNvPr>
            <p:cNvSpPr/>
            <p:nvPr/>
          </p:nvSpPr>
          <p:spPr>
            <a:xfrm>
              <a:off x="7316420" y="3626594"/>
              <a:ext cx="689857" cy="689857"/>
            </a:xfrm>
            <a:prstGeom prst="ellipse">
              <a:avLst/>
            </a:prstGeom>
            <a:solidFill>
              <a:schemeClr val="accent3"/>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7" name="Oval 6">
              <a:extLst>
                <a:ext uri="{FF2B5EF4-FFF2-40B4-BE49-F238E27FC236}">
                  <a16:creationId xmlns:a16="http://schemas.microsoft.com/office/drawing/2014/main" id="{55801913-98AE-438B-BDE8-12666D966E27}"/>
                </a:ext>
              </a:extLst>
            </p:cNvPr>
            <p:cNvSpPr/>
            <p:nvPr/>
          </p:nvSpPr>
          <p:spPr>
            <a:xfrm>
              <a:off x="7316420" y="4509313"/>
              <a:ext cx="689857" cy="689857"/>
            </a:xfrm>
            <a:prstGeom prst="ellipse">
              <a:avLst/>
            </a:prstGeom>
            <a:solidFill>
              <a:schemeClr val="accent2"/>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8" name="Oval 7">
              <a:extLst>
                <a:ext uri="{FF2B5EF4-FFF2-40B4-BE49-F238E27FC236}">
                  <a16:creationId xmlns:a16="http://schemas.microsoft.com/office/drawing/2014/main" id="{38C4E16A-515C-4D25-BD61-670F72620E9D}"/>
                </a:ext>
              </a:extLst>
            </p:cNvPr>
            <p:cNvSpPr/>
            <p:nvPr/>
          </p:nvSpPr>
          <p:spPr>
            <a:xfrm>
              <a:off x="7316420" y="5392032"/>
              <a:ext cx="689857" cy="689857"/>
            </a:xfrm>
            <a:prstGeom prst="ellipse">
              <a:avLst/>
            </a:prstGeom>
            <a:solidFill>
              <a:schemeClr val="accent1"/>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9" name="Oval 8">
              <a:extLst>
                <a:ext uri="{FF2B5EF4-FFF2-40B4-BE49-F238E27FC236}">
                  <a16:creationId xmlns:a16="http://schemas.microsoft.com/office/drawing/2014/main" id="{3CCA7F11-F003-4C26-B567-7140268ADCEF}"/>
                </a:ext>
              </a:extLst>
            </p:cNvPr>
            <p:cNvSpPr/>
            <p:nvPr/>
          </p:nvSpPr>
          <p:spPr>
            <a:xfrm>
              <a:off x="7316420" y="6274751"/>
              <a:ext cx="689857" cy="689857"/>
            </a:xfrm>
            <a:prstGeom prst="ellipse">
              <a:avLst/>
            </a:prstGeom>
            <a:solidFill>
              <a:schemeClr val="accent6"/>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grpSp>
    </p:spTree>
    <p:extLst>
      <p:ext uri="{BB962C8B-B14F-4D97-AF65-F5344CB8AC3E}">
        <p14:creationId xmlns:p14="http://schemas.microsoft.com/office/powerpoint/2010/main" val="189932426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242649" y="339511"/>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4969442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242649" y="339511"/>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Picture Placeholder 2">
            <a:extLst>
              <a:ext uri="{FF2B5EF4-FFF2-40B4-BE49-F238E27FC236}">
                <a16:creationId xmlns:a16="http://schemas.microsoft.com/office/drawing/2014/main" id="{F9DC0811-0AEE-48AE-88E3-0CE98AC8678E}"/>
              </a:ext>
            </a:extLst>
          </p:cNvPr>
          <p:cNvSpPr>
            <a:spLocks noGrp="1"/>
          </p:cNvSpPr>
          <p:nvPr>
            <p:ph type="pic" sz="quarter" idx="43" hasCustomPrompt="1"/>
          </p:nvPr>
        </p:nvSpPr>
        <p:spPr>
          <a:xfrm>
            <a:off x="3392968" y="1362066"/>
            <a:ext cx="1290068" cy="1720282"/>
          </a:xfrm>
          <a:prstGeom prst="ellipse">
            <a:avLst/>
          </a:prstGeom>
          <a:solidFill>
            <a:schemeClr val="bg1">
              <a:lumMod val="95000"/>
            </a:schemeClr>
          </a:solidFill>
          <a:ln w="47625">
            <a:solidFill>
              <a:schemeClr val="bg1"/>
            </a:solidFill>
          </a:ln>
          <a:effectLst>
            <a:outerShdw blurRad="63500" sx="102000" sy="102000" algn="ctr" rotWithShape="0">
              <a:prstClr val="black">
                <a:alpha val="40000"/>
              </a:prstClr>
            </a:outerShdw>
          </a:effectLst>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3" name="Picture Placeholder 2">
            <a:extLst>
              <a:ext uri="{FF2B5EF4-FFF2-40B4-BE49-F238E27FC236}">
                <a16:creationId xmlns:a16="http://schemas.microsoft.com/office/drawing/2014/main" id="{BB684A2A-4E63-4C7E-9DDA-5481BB9652DD}"/>
              </a:ext>
            </a:extLst>
          </p:cNvPr>
          <p:cNvSpPr>
            <a:spLocks noGrp="1"/>
          </p:cNvSpPr>
          <p:nvPr>
            <p:ph type="pic" sz="quarter" idx="44" hasCustomPrompt="1"/>
          </p:nvPr>
        </p:nvSpPr>
        <p:spPr>
          <a:xfrm>
            <a:off x="567307" y="4067350"/>
            <a:ext cx="1190066" cy="1586931"/>
          </a:xfrm>
          <a:prstGeom prst="ellipse">
            <a:avLst/>
          </a:prstGeom>
          <a:solidFill>
            <a:schemeClr val="bg1">
              <a:lumMod val="95000"/>
            </a:schemeClr>
          </a:solidFill>
          <a:ln w="47625">
            <a:solidFill>
              <a:schemeClr val="bg1"/>
            </a:solidFill>
          </a:ln>
          <a:effectLst>
            <a:outerShdw blurRad="63500" sx="102000" sy="102000" algn="ctr" rotWithShape="0">
              <a:prstClr val="black">
                <a:alpha val="40000"/>
              </a:prstClr>
            </a:outerShdw>
          </a:effectLst>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8" name="Picture Placeholder 2">
            <a:extLst>
              <a:ext uri="{FF2B5EF4-FFF2-40B4-BE49-F238E27FC236}">
                <a16:creationId xmlns:a16="http://schemas.microsoft.com/office/drawing/2014/main" id="{7FF7F52A-8872-45A7-9CB0-6399F1B288D6}"/>
              </a:ext>
            </a:extLst>
          </p:cNvPr>
          <p:cNvSpPr>
            <a:spLocks noGrp="1"/>
          </p:cNvSpPr>
          <p:nvPr userDrawn="1">
            <p:ph type="pic" sz="quarter" idx="45" hasCustomPrompt="1"/>
          </p:nvPr>
        </p:nvSpPr>
        <p:spPr>
          <a:xfrm>
            <a:off x="3416188" y="4067350"/>
            <a:ext cx="1190066" cy="1586931"/>
          </a:xfrm>
          <a:prstGeom prst="ellipse">
            <a:avLst/>
          </a:prstGeom>
          <a:solidFill>
            <a:schemeClr val="bg1">
              <a:lumMod val="95000"/>
            </a:schemeClr>
          </a:solidFill>
          <a:ln w="47625">
            <a:solidFill>
              <a:schemeClr val="bg1"/>
            </a:solidFill>
          </a:ln>
          <a:effectLst>
            <a:outerShdw blurRad="63500" sx="102000" sy="102000" algn="ctr" rotWithShape="0">
              <a:prstClr val="black">
                <a:alpha val="40000"/>
              </a:prstClr>
            </a:outerShdw>
          </a:effectLst>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21" name="Picture Placeholder 2">
            <a:extLst>
              <a:ext uri="{FF2B5EF4-FFF2-40B4-BE49-F238E27FC236}">
                <a16:creationId xmlns:a16="http://schemas.microsoft.com/office/drawing/2014/main" id="{08A4017F-6A05-43A5-995A-D8C10EA54CBA}"/>
              </a:ext>
            </a:extLst>
          </p:cNvPr>
          <p:cNvSpPr>
            <a:spLocks noGrp="1"/>
          </p:cNvSpPr>
          <p:nvPr userDrawn="1">
            <p:ph type="pic" sz="quarter" idx="46" hasCustomPrompt="1"/>
          </p:nvPr>
        </p:nvSpPr>
        <p:spPr>
          <a:xfrm>
            <a:off x="6265069" y="4067350"/>
            <a:ext cx="1190066" cy="1586931"/>
          </a:xfrm>
          <a:prstGeom prst="ellipse">
            <a:avLst/>
          </a:prstGeom>
          <a:solidFill>
            <a:schemeClr val="bg1">
              <a:lumMod val="95000"/>
            </a:schemeClr>
          </a:solidFill>
          <a:ln w="47625">
            <a:solidFill>
              <a:schemeClr val="bg1"/>
            </a:solidFill>
          </a:ln>
          <a:effectLst>
            <a:outerShdw blurRad="63500" sx="102000" sy="102000" algn="ctr" rotWithShape="0">
              <a:prstClr val="black">
                <a:alpha val="40000"/>
              </a:prstClr>
            </a:outerShdw>
          </a:effectLst>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grpSp>
        <p:nvGrpSpPr>
          <p:cNvPr id="2" name="Group 28">
            <a:extLst>
              <a:ext uri="{FF2B5EF4-FFF2-40B4-BE49-F238E27FC236}">
                <a16:creationId xmlns:a16="http://schemas.microsoft.com/office/drawing/2014/main" id="{770E9868-3AAD-4B34-BEA2-B50526787336}"/>
              </a:ext>
            </a:extLst>
          </p:cNvPr>
          <p:cNvGrpSpPr/>
          <p:nvPr userDrawn="1"/>
        </p:nvGrpSpPr>
        <p:grpSpPr>
          <a:xfrm rot="5400000">
            <a:off x="4457671" y="5931781"/>
            <a:ext cx="228658" cy="1268681"/>
            <a:chOff x="7316420" y="1861156"/>
            <a:chExt cx="689857" cy="5103452"/>
          </a:xfrm>
        </p:grpSpPr>
        <p:sp>
          <p:nvSpPr>
            <p:cNvPr id="30" name="Oval 29">
              <a:extLst>
                <a:ext uri="{FF2B5EF4-FFF2-40B4-BE49-F238E27FC236}">
                  <a16:creationId xmlns:a16="http://schemas.microsoft.com/office/drawing/2014/main" id="{2514F1D8-E525-4DE8-B724-643ABAC9AE07}"/>
                </a:ext>
              </a:extLst>
            </p:cNvPr>
            <p:cNvSpPr/>
            <p:nvPr/>
          </p:nvSpPr>
          <p:spPr>
            <a:xfrm>
              <a:off x="7316420" y="1861156"/>
              <a:ext cx="689857" cy="689857"/>
            </a:xfrm>
            <a:prstGeom prst="ellipse">
              <a:avLst/>
            </a:prstGeom>
            <a:solidFill>
              <a:schemeClr val="accent5"/>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31" name="Oval 30">
              <a:extLst>
                <a:ext uri="{FF2B5EF4-FFF2-40B4-BE49-F238E27FC236}">
                  <a16:creationId xmlns:a16="http://schemas.microsoft.com/office/drawing/2014/main" id="{FE862A4C-2F3A-44EA-9B13-AB448370E669}"/>
                </a:ext>
              </a:extLst>
            </p:cNvPr>
            <p:cNvSpPr/>
            <p:nvPr/>
          </p:nvSpPr>
          <p:spPr>
            <a:xfrm>
              <a:off x="7316420" y="2743875"/>
              <a:ext cx="689857" cy="689857"/>
            </a:xfrm>
            <a:prstGeom prst="ellipse">
              <a:avLst/>
            </a:prstGeom>
            <a:solidFill>
              <a:schemeClr val="accent4"/>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32" name="Oval 31">
              <a:extLst>
                <a:ext uri="{FF2B5EF4-FFF2-40B4-BE49-F238E27FC236}">
                  <a16:creationId xmlns:a16="http://schemas.microsoft.com/office/drawing/2014/main" id="{D6328244-9B76-44AD-9D98-ECA17C45B083}"/>
                </a:ext>
              </a:extLst>
            </p:cNvPr>
            <p:cNvSpPr/>
            <p:nvPr/>
          </p:nvSpPr>
          <p:spPr>
            <a:xfrm>
              <a:off x="7316420" y="3626594"/>
              <a:ext cx="689857" cy="689857"/>
            </a:xfrm>
            <a:prstGeom prst="ellipse">
              <a:avLst/>
            </a:prstGeom>
            <a:solidFill>
              <a:schemeClr val="accent3"/>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33" name="Oval 32">
              <a:extLst>
                <a:ext uri="{FF2B5EF4-FFF2-40B4-BE49-F238E27FC236}">
                  <a16:creationId xmlns:a16="http://schemas.microsoft.com/office/drawing/2014/main" id="{0089F497-0BD5-4E18-85F6-8EE310F96D0B}"/>
                </a:ext>
              </a:extLst>
            </p:cNvPr>
            <p:cNvSpPr/>
            <p:nvPr/>
          </p:nvSpPr>
          <p:spPr>
            <a:xfrm>
              <a:off x="7316420" y="4509313"/>
              <a:ext cx="689857" cy="689857"/>
            </a:xfrm>
            <a:prstGeom prst="ellipse">
              <a:avLst/>
            </a:prstGeom>
            <a:solidFill>
              <a:schemeClr val="accent2"/>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34" name="Oval 33">
              <a:extLst>
                <a:ext uri="{FF2B5EF4-FFF2-40B4-BE49-F238E27FC236}">
                  <a16:creationId xmlns:a16="http://schemas.microsoft.com/office/drawing/2014/main" id="{56970D4C-7529-482D-9E5A-8E42BE680D8D}"/>
                </a:ext>
              </a:extLst>
            </p:cNvPr>
            <p:cNvSpPr/>
            <p:nvPr/>
          </p:nvSpPr>
          <p:spPr>
            <a:xfrm>
              <a:off x="7316420" y="5392032"/>
              <a:ext cx="689857" cy="689857"/>
            </a:xfrm>
            <a:prstGeom prst="ellipse">
              <a:avLst/>
            </a:prstGeom>
            <a:solidFill>
              <a:schemeClr val="accent1"/>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35" name="Oval 34">
              <a:extLst>
                <a:ext uri="{FF2B5EF4-FFF2-40B4-BE49-F238E27FC236}">
                  <a16:creationId xmlns:a16="http://schemas.microsoft.com/office/drawing/2014/main" id="{CF4CAE1C-AB8A-430F-A858-3AD8B0746998}"/>
                </a:ext>
              </a:extLst>
            </p:cNvPr>
            <p:cNvSpPr/>
            <p:nvPr/>
          </p:nvSpPr>
          <p:spPr>
            <a:xfrm>
              <a:off x="7316420" y="6274751"/>
              <a:ext cx="689857" cy="689857"/>
            </a:xfrm>
            <a:prstGeom prst="ellipse">
              <a:avLst/>
            </a:prstGeom>
            <a:solidFill>
              <a:schemeClr val="accent6"/>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grpSp>
    </p:spTree>
    <p:extLst>
      <p:ext uri="{BB962C8B-B14F-4D97-AF65-F5344CB8AC3E}">
        <p14:creationId xmlns:p14="http://schemas.microsoft.com/office/powerpoint/2010/main" val="76866419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EDA40FE-25EC-4F3B-AFD0-21C347F85953}"/>
              </a:ext>
            </a:extLst>
          </p:cNvPr>
          <p:cNvSpPr>
            <a:spLocks noGrp="1"/>
          </p:cNvSpPr>
          <p:nvPr>
            <p:ph type="pic" sz="quarter" idx="43" hasCustomPrompt="1"/>
          </p:nvPr>
        </p:nvSpPr>
        <p:spPr>
          <a:xfrm>
            <a:off x="577052" y="-1"/>
            <a:ext cx="5160811" cy="6871547"/>
          </a:xfrm>
          <a:custGeom>
            <a:avLst/>
            <a:gdLst>
              <a:gd name="connsiteX0" fmla="*/ 0 w 6858000"/>
              <a:gd name="connsiteY0" fmla="*/ 0 h 6848498"/>
              <a:gd name="connsiteX1" fmla="*/ 3429000 w 6858000"/>
              <a:gd name="connsiteY1" fmla="*/ 0 h 6848498"/>
              <a:gd name="connsiteX2" fmla="*/ 6858000 w 6858000"/>
              <a:gd name="connsiteY2" fmla="*/ 3429000 h 6848498"/>
              <a:gd name="connsiteX3" fmla="*/ 3438502 w 6858000"/>
              <a:gd name="connsiteY3" fmla="*/ 6848498 h 6848498"/>
              <a:gd name="connsiteX4" fmla="*/ 9502 w 6858000"/>
              <a:gd name="connsiteY4" fmla="*/ 6848498 h 6848498"/>
              <a:gd name="connsiteX5" fmla="*/ 3429000 w 6858000"/>
              <a:gd name="connsiteY5" fmla="*/ 3429000 h 684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6848498">
                <a:moveTo>
                  <a:pt x="0" y="0"/>
                </a:moveTo>
                <a:lnTo>
                  <a:pt x="3429000" y="0"/>
                </a:lnTo>
                <a:lnTo>
                  <a:pt x="6858000" y="3429000"/>
                </a:lnTo>
                <a:lnTo>
                  <a:pt x="3438502" y="6848498"/>
                </a:lnTo>
                <a:lnTo>
                  <a:pt x="9502" y="6848498"/>
                </a:lnTo>
                <a:lnTo>
                  <a:pt x="3429000" y="3429000"/>
                </a:lnTo>
                <a:close/>
              </a:path>
            </a:pathLst>
          </a:custGeom>
          <a:solidFill>
            <a:schemeClr val="bg1">
              <a:lumMod val="95000"/>
            </a:schemeClr>
          </a:solidFill>
        </p:spPr>
        <p:txBody>
          <a:bodyPr wrap="square" anchor="ctr">
            <a:noAutofit/>
          </a:bodyP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0" name="Picture Placeholder 9">
            <a:extLst>
              <a:ext uri="{FF2B5EF4-FFF2-40B4-BE49-F238E27FC236}">
                <a16:creationId xmlns:a16="http://schemas.microsoft.com/office/drawing/2014/main" id="{3B18C6E2-188D-48FE-BE1D-63F8CBBE66EE}"/>
              </a:ext>
            </a:extLst>
          </p:cNvPr>
          <p:cNvSpPr>
            <a:spLocks noGrp="1"/>
          </p:cNvSpPr>
          <p:nvPr>
            <p:ph type="pic" sz="quarter" idx="44" hasCustomPrompt="1"/>
          </p:nvPr>
        </p:nvSpPr>
        <p:spPr>
          <a:xfrm>
            <a:off x="-4145" y="0"/>
            <a:ext cx="2992658" cy="6858000"/>
          </a:xfrm>
          <a:custGeom>
            <a:avLst/>
            <a:gdLst>
              <a:gd name="connsiteX0" fmla="*/ 0 w 3984681"/>
              <a:gd name="connsiteY0" fmla="*/ 0 h 6848498"/>
              <a:gd name="connsiteX1" fmla="*/ 555684 w 3984681"/>
              <a:gd name="connsiteY1" fmla="*/ 0 h 6848498"/>
              <a:gd name="connsiteX2" fmla="*/ 3984681 w 3984681"/>
              <a:gd name="connsiteY2" fmla="*/ 3428997 h 6848498"/>
              <a:gd name="connsiteX3" fmla="*/ 565179 w 3984681"/>
              <a:gd name="connsiteY3" fmla="*/ 6848498 h 6848498"/>
              <a:gd name="connsiteX4" fmla="*/ 0 w 3984681"/>
              <a:gd name="connsiteY4" fmla="*/ 6848498 h 6848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4681" h="6848498">
                <a:moveTo>
                  <a:pt x="0" y="0"/>
                </a:moveTo>
                <a:lnTo>
                  <a:pt x="555684" y="0"/>
                </a:lnTo>
                <a:lnTo>
                  <a:pt x="3984681" y="3428997"/>
                </a:lnTo>
                <a:lnTo>
                  <a:pt x="565179" y="6848498"/>
                </a:lnTo>
                <a:lnTo>
                  <a:pt x="0" y="6848498"/>
                </a:lnTo>
                <a:close/>
              </a:path>
            </a:pathLst>
          </a:custGeom>
          <a:solidFill>
            <a:schemeClr val="bg1">
              <a:lumMod val="95000"/>
            </a:schemeClr>
          </a:solidFill>
        </p:spPr>
        <p:txBody>
          <a:bodyPr wrap="square" anchor="ctr">
            <a:noAutofit/>
          </a:bodyP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383329509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7_Contents slide layout">
    <p:bg>
      <p:bgRef idx="1001">
        <a:schemeClr val="bg1"/>
      </p:bgRef>
    </p:bg>
    <p:spTree>
      <p:nvGrpSpPr>
        <p:cNvPr id="1" name=""/>
        <p:cNvGrpSpPr/>
        <p:nvPr/>
      </p:nvGrpSpPr>
      <p:grpSpPr>
        <a:xfrm>
          <a:off x="0" y="0"/>
          <a:ext cx="0" cy="0"/>
          <a:chOff x="0" y="0"/>
          <a:chExt cx="0" cy="0"/>
        </a:xfrm>
      </p:grpSpPr>
      <p:sp>
        <p:nvSpPr>
          <p:cNvPr id="141" name="Freeform: Shape 140">
            <a:extLst>
              <a:ext uri="{FF2B5EF4-FFF2-40B4-BE49-F238E27FC236}">
                <a16:creationId xmlns:a16="http://schemas.microsoft.com/office/drawing/2014/main" id="{E1A58DF6-EE24-4D91-8403-F5F5EE802B14}"/>
              </a:ext>
            </a:extLst>
          </p:cNvPr>
          <p:cNvSpPr/>
          <p:nvPr userDrawn="1"/>
        </p:nvSpPr>
        <p:spPr>
          <a:xfrm>
            <a:off x="2" y="-1"/>
            <a:ext cx="4657889" cy="6263593"/>
          </a:xfrm>
          <a:custGeom>
            <a:avLst/>
            <a:gdLst>
              <a:gd name="connsiteX0" fmla="*/ 0 w 6210518"/>
              <a:gd name="connsiteY0" fmla="*/ 0 h 6344514"/>
              <a:gd name="connsiteX1" fmla="*/ 6210518 w 6210518"/>
              <a:gd name="connsiteY1" fmla="*/ 0 h 6344514"/>
              <a:gd name="connsiteX2" fmla="*/ 0 w 6210518"/>
              <a:gd name="connsiteY2" fmla="*/ 6344514 h 6344514"/>
              <a:gd name="connsiteX0" fmla="*/ 0 w 6210518"/>
              <a:gd name="connsiteY0" fmla="*/ 0 h 6295961"/>
              <a:gd name="connsiteX1" fmla="*/ 6210518 w 6210518"/>
              <a:gd name="connsiteY1" fmla="*/ 0 h 6295961"/>
              <a:gd name="connsiteX2" fmla="*/ 0 w 6210518"/>
              <a:gd name="connsiteY2" fmla="*/ 6295961 h 6295961"/>
              <a:gd name="connsiteX3" fmla="*/ 0 w 6210518"/>
              <a:gd name="connsiteY3" fmla="*/ 0 h 6295961"/>
              <a:gd name="connsiteX0" fmla="*/ 0 w 6210518"/>
              <a:gd name="connsiteY0" fmla="*/ 0 h 6263593"/>
              <a:gd name="connsiteX1" fmla="*/ 6210518 w 6210518"/>
              <a:gd name="connsiteY1" fmla="*/ 0 h 6263593"/>
              <a:gd name="connsiteX2" fmla="*/ 0 w 6210518"/>
              <a:gd name="connsiteY2" fmla="*/ 6263593 h 6263593"/>
              <a:gd name="connsiteX3" fmla="*/ 0 w 6210518"/>
              <a:gd name="connsiteY3" fmla="*/ 0 h 6263593"/>
            </a:gdLst>
            <a:ahLst/>
            <a:cxnLst>
              <a:cxn ang="0">
                <a:pos x="connsiteX0" y="connsiteY0"/>
              </a:cxn>
              <a:cxn ang="0">
                <a:pos x="connsiteX1" y="connsiteY1"/>
              </a:cxn>
              <a:cxn ang="0">
                <a:pos x="connsiteX2" y="connsiteY2"/>
              </a:cxn>
              <a:cxn ang="0">
                <a:pos x="connsiteX3" y="connsiteY3"/>
              </a:cxn>
            </a:cxnLst>
            <a:rect l="l" t="t" r="r" b="b"/>
            <a:pathLst>
              <a:path w="6210518" h="6263593">
                <a:moveTo>
                  <a:pt x="0" y="0"/>
                </a:moveTo>
                <a:lnTo>
                  <a:pt x="6210518" y="0"/>
                </a:lnTo>
                <a:lnTo>
                  <a:pt x="0" y="6263593"/>
                </a:lnTo>
                <a:lnTo>
                  <a:pt x="0" y="0"/>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Picture Placeholder 135">
            <a:extLst>
              <a:ext uri="{FF2B5EF4-FFF2-40B4-BE49-F238E27FC236}">
                <a16:creationId xmlns:a16="http://schemas.microsoft.com/office/drawing/2014/main" id="{52619E89-8BE6-4882-80BE-E5B90A2E25D0}"/>
              </a:ext>
            </a:extLst>
          </p:cNvPr>
          <p:cNvSpPr>
            <a:spLocks noGrp="1"/>
          </p:cNvSpPr>
          <p:nvPr>
            <p:ph type="pic" sz="quarter" idx="43" hasCustomPrompt="1"/>
          </p:nvPr>
        </p:nvSpPr>
        <p:spPr>
          <a:xfrm>
            <a:off x="206213" y="665214"/>
            <a:ext cx="8691367" cy="3069750"/>
          </a:xfrm>
          <a:custGeom>
            <a:avLst/>
            <a:gdLst>
              <a:gd name="connsiteX0" fmla="*/ 8538295 w 11588489"/>
              <a:gd name="connsiteY0" fmla="*/ 1638313 h 3069750"/>
              <a:gd name="connsiteX1" fmla="*/ 9254015 w 11588489"/>
              <a:gd name="connsiteY1" fmla="*/ 2354032 h 3069750"/>
              <a:gd name="connsiteX2" fmla="*/ 8538297 w 11588489"/>
              <a:gd name="connsiteY2" fmla="*/ 3069750 h 3069750"/>
              <a:gd name="connsiteX3" fmla="*/ 7822577 w 11588489"/>
              <a:gd name="connsiteY3" fmla="*/ 2354032 h 3069750"/>
              <a:gd name="connsiteX4" fmla="*/ 10099736 w 11588489"/>
              <a:gd name="connsiteY4" fmla="*/ 1634131 h 3069750"/>
              <a:gd name="connsiteX5" fmla="*/ 10815454 w 11588489"/>
              <a:gd name="connsiteY5" fmla="*/ 2349850 h 3069750"/>
              <a:gd name="connsiteX6" fmla="*/ 10099737 w 11588489"/>
              <a:gd name="connsiteY6" fmla="*/ 3065568 h 3069750"/>
              <a:gd name="connsiteX7" fmla="*/ 9384018 w 11588489"/>
              <a:gd name="connsiteY7" fmla="*/ 2349849 h 3069750"/>
              <a:gd name="connsiteX8" fmla="*/ 6976855 w 11588489"/>
              <a:gd name="connsiteY8" fmla="*/ 1622938 h 3069750"/>
              <a:gd name="connsiteX9" fmla="*/ 7692574 w 11588489"/>
              <a:gd name="connsiteY9" fmla="*/ 2338658 h 3069750"/>
              <a:gd name="connsiteX10" fmla="*/ 6976856 w 11588489"/>
              <a:gd name="connsiteY10" fmla="*/ 3054377 h 3069750"/>
              <a:gd name="connsiteX11" fmla="*/ 6261136 w 11588489"/>
              <a:gd name="connsiteY11" fmla="*/ 2338657 h 3069750"/>
              <a:gd name="connsiteX12" fmla="*/ 5415414 w 11588489"/>
              <a:gd name="connsiteY12" fmla="*/ 1607564 h 3069750"/>
              <a:gd name="connsiteX13" fmla="*/ 6131134 w 11588489"/>
              <a:gd name="connsiteY13" fmla="*/ 2323284 h 3069750"/>
              <a:gd name="connsiteX14" fmla="*/ 5415415 w 11588489"/>
              <a:gd name="connsiteY14" fmla="*/ 3039002 h 3069750"/>
              <a:gd name="connsiteX15" fmla="*/ 4699696 w 11588489"/>
              <a:gd name="connsiteY15" fmla="*/ 2323283 h 3069750"/>
              <a:gd name="connsiteX16" fmla="*/ 3853976 w 11588489"/>
              <a:gd name="connsiteY16" fmla="*/ 1592191 h 3069750"/>
              <a:gd name="connsiteX17" fmla="*/ 4569692 w 11588489"/>
              <a:gd name="connsiteY17" fmla="*/ 2307910 h 3069750"/>
              <a:gd name="connsiteX18" fmla="*/ 3853976 w 11588489"/>
              <a:gd name="connsiteY18" fmla="*/ 3023628 h 3069750"/>
              <a:gd name="connsiteX19" fmla="*/ 3138256 w 11588489"/>
              <a:gd name="connsiteY19" fmla="*/ 2307910 h 3069750"/>
              <a:gd name="connsiteX20" fmla="*/ 2292535 w 11588489"/>
              <a:gd name="connsiteY20" fmla="*/ 1576817 h 3069750"/>
              <a:gd name="connsiteX21" fmla="*/ 3008253 w 11588489"/>
              <a:gd name="connsiteY21" fmla="*/ 2292536 h 3069750"/>
              <a:gd name="connsiteX22" fmla="*/ 2292536 w 11588489"/>
              <a:gd name="connsiteY22" fmla="*/ 3008255 h 3069750"/>
              <a:gd name="connsiteX23" fmla="*/ 1576817 w 11588489"/>
              <a:gd name="connsiteY23" fmla="*/ 2292535 h 3069750"/>
              <a:gd name="connsiteX24" fmla="*/ 731094 w 11588489"/>
              <a:gd name="connsiteY24" fmla="*/ 1561441 h 3069750"/>
              <a:gd name="connsiteX25" fmla="*/ 1446815 w 11588489"/>
              <a:gd name="connsiteY25" fmla="*/ 2277160 h 3069750"/>
              <a:gd name="connsiteX26" fmla="*/ 731095 w 11588489"/>
              <a:gd name="connsiteY26" fmla="*/ 2992879 h 3069750"/>
              <a:gd name="connsiteX27" fmla="*/ 15375 w 11588489"/>
              <a:gd name="connsiteY27" fmla="*/ 2277159 h 3069750"/>
              <a:gd name="connsiteX28" fmla="*/ 10872769 w 11588489"/>
              <a:gd name="connsiteY28" fmla="*/ 861096 h 3069750"/>
              <a:gd name="connsiteX29" fmla="*/ 11588489 w 11588489"/>
              <a:gd name="connsiteY29" fmla="*/ 1576815 h 3069750"/>
              <a:gd name="connsiteX30" fmla="*/ 10872770 w 11588489"/>
              <a:gd name="connsiteY30" fmla="*/ 2292534 h 3069750"/>
              <a:gd name="connsiteX31" fmla="*/ 10157052 w 11588489"/>
              <a:gd name="connsiteY31" fmla="*/ 1576814 h 3069750"/>
              <a:gd name="connsiteX32" fmla="*/ 7749888 w 11588489"/>
              <a:gd name="connsiteY32" fmla="*/ 849905 h 3069750"/>
              <a:gd name="connsiteX33" fmla="*/ 8465606 w 11588489"/>
              <a:gd name="connsiteY33" fmla="*/ 1565624 h 3069750"/>
              <a:gd name="connsiteX34" fmla="*/ 7749889 w 11588489"/>
              <a:gd name="connsiteY34" fmla="*/ 2281343 h 3069750"/>
              <a:gd name="connsiteX35" fmla="*/ 7034169 w 11588489"/>
              <a:gd name="connsiteY35" fmla="*/ 1565624 h 3069750"/>
              <a:gd name="connsiteX36" fmla="*/ 9311327 w 11588489"/>
              <a:gd name="connsiteY36" fmla="*/ 845723 h 3069750"/>
              <a:gd name="connsiteX37" fmla="*/ 10027046 w 11588489"/>
              <a:gd name="connsiteY37" fmla="*/ 1561442 h 3069750"/>
              <a:gd name="connsiteX38" fmla="*/ 9311329 w 11588489"/>
              <a:gd name="connsiteY38" fmla="*/ 2277161 h 3069750"/>
              <a:gd name="connsiteX39" fmla="*/ 8595610 w 11588489"/>
              <a:gd name="connsiteY39" fmla="*/ 1561441 h 3069750"/>
              <a:gd name="connsiteX40" fmla="*/ 6188447 w 11588489"/>
              <a:gd name="connsiteY40" fmla="*/ 834531 h 3069750"/>
              <a:gd name="connsiteX41" fmla="*/ 6904166 w 11588489"/>
              <a:gd name="connsiteY41" fmla="*/ 1550250 h 3069750"/>
              <a:gd name="connsiteX42" fmla="*/ 6188447 w 11588489"/>
              <a:gd name="connsiteY42" fmla="*/ 2265969 h 3069750"/>
              <a:gd name="connsiteX43" fmla="*/ 5472728 w 11588489"/>
              <a:gd name="connsiteY43" fmla="*/ 1550249 h 3069750"/>
              <a:gd name="connsiteX44" fmla="*/ 4627006 w 11588489"/>
              <a:gd name="connsiteY44" fmla="*/ 819156 h 3069750"/>
              <a:gd name="connsiteX45" fmla="*/ 5342726 w 11588489"/>
              <a:gd name="connsiteY45" fmla="*/ 1534875 h 3069750"/>
              <a:gd name="connsiteX46" fmla="*/ 4627008 w 11588489"/>
              <a:gd name="connsiteY46" fmla="*/ 2250595 h 3069750"/>
              <a:gd name="connsiteX47" fmla="*/ 3911289 w 11588489"/>
              <a:gd name="connsiteY47" fmla="*/ 1534875 h 3069750"/>
              <a:gd name="connsiteX48" fmla="*/ 3065568 w 11588489"/>
              <a:gd name="connsiteY48" fmla="*/ 803783 h 3069750"/>
              <a:gd name="connsiteX49" fmla="*/ 3781287 w 11588489"/>
              <a:gd name="connsiteY49" fmla="*/ 1519502 h 3069750"/>
              <a:gd name="connsiteX50" fmla="*/ 3065567 w 11588489"/>
              <a:gd name="connsiteY50" fmla="*/ 2235221 h 3069750"/>
              <a:gd name="connsiteX51" fmla="*/ 2349849 w 11588489"/>
              <a:gd name="connsiteY51" fmla="*/ 1519502 h 3069750"/>
              <a:gd name="connsiteX52" fmla="*/ 1504128 w 11588489"/>
              <a:gd name="connsiteY52" fmla="*/ 788408 h 3069750"/>
              <a:gd name="connsiteX53" fmla="*/ 2219846 w 11588489"/>
              <a:gd name="connsiteY53" fmla="*/ 1504127 h 3069750"/>
              <a:gd name="connsiteX54" fmla="*/ 1504128 w 11588489"/>
              <a:gd name="connsiteY54" fmla="*/ 2219847 h 3069750"/>
              <a:gd name="connsiteX55" fmla="*/ 788409 w 11588489"/>
              <a:gd name="connsiteY55" fmla="*/ 1504127 h 3069750"/>
              <a:gd name="connsiteX56" fmla="*/ 8522921 w 11588489"/>
              <a:gd name="connsiteY56" fmla="*/ 76872 h 3069750"/>
              <a:gd name="connsiteX57" fmla="*/ 9238640 w 11588489"/>
              <a:gd name="connsiteY57" fmla="*/ 792590 h 3069750"/>
              <a:gd name="connsiteX58" fmla="*/ 8522921 w 11588489"/>
              <a:gd name="connsiteY58" fmla="*/ 1508309 h 3069750"/>
              <a:gd name="connsiteX59" fmla="*/ 7807202 w 11588489"/>
              <a:gd name="connsiteY59" fmla="*/ 792589 h 3069750"/>
              <a:gd name="connsiteX60" fmla="*/ 10084360 w 11588489"/>
              <a:gd name="connsiteY60" fmla="*/ 72688 h 3069750"/>
              <a:gd name="connsiteX61" fmla="*/ 10800080 w 11588489"/>
              <a:gd name="connsiteY61" fmla="*/ 788407 h 3069750"/>
              <a:gd name="connsiteX62" fmla="*/ 10084362 w 11588489"/>
              <a:gd name="connsiteY62" fmla="*/ 1504125 h 3069750"/>
              <a:gd name="connsiteX63" fmla="*/ 9368642 w 11588489"/>
              <a:gd name="connsiteY63" fmla="*/ 788406 h 3069750"/>
              <a:gd name="connsiteX64" fmla="*/ 6961480 w 11588489"/>
              <a:gd name="connsiteY64" fmla="*/ 61496 h 3069750"/>
              <a:gd name="connsiteX65" fmla="*/ 7677199 w 11588489"/>
              <a:gd name="connsiteY65" fmla="*/ 777215 h 3069750"/>
              <a:gd name="connsiteX66" fmla="*/ 6961481 w 11588489"/>
              <a:gd name="connsiteY66" fmla="*/ 1492934 h 3069750"/>
              <a:gd name="connsiteX67" fmla="*/ 6245761 w 11588489"/>
              <a:gd name="connsiteY67" fmla="*/ 777215 h 3069750"/>
              <a:gd name="connsiteX68" fmla="*/ 5400039 w 11588489"/>
              <a:gd name="connsiteY68" fmla="*/ 46123 h 3069750"/>
              <a:gd name="connsiteX69" fmla="*/ 6115758 w 11588489"/>
              <a:gd name="connsiteY69" fmla="*/ 761842 h 3069750"/>
              <a:gd name="connsiteX70" fmla="*/ 5400040 w 11588489"/>
              <a:gd name="connsiteY70" fmla="*/ 1477561 h 3069750"/>
              <a:gd name="connsiteX71" fmla="*/ 4684320 w 11588489"/>
              <a:gd name="connsiteY71" fmla="*/ 761841 h 3069750"/>
              <a:gd name="connsiteX72" fmla="*/ 3838601 w 11588489"/>
              <a:gd name="connsiteY72" fmla="*/ 30748 h 3069750"/>
              <a:gd name="connsiteX73" fmla="*/ 4554317 w 11588489"/>
              <a:gd name="connsiteY73" fmla="*/ 746468 h 3069750"/>
              <a:gd name="connsiteX74" fmla="*/ 3838601 w 11588489"/>
              <a:gd name="connsiteY74" fmla="*/ 1462185 h 3069750"/>
              <a:gd name="connsiteX75" fmla="*/ 3122882 w 11588489"/>
              <a:gd name="connsiteY75" fmla="*/ 746466 h 3069750"/>
              <a:gd name="connsiteX76" fmla="*/ 2277161 w 11588489"/>
              <a:gd name="connsiteY76" fmla="*/ 15374 h 3069750"/>
              <a:gd name="connsiteX77" fmla="*/ 2992879 w 11588489"/>
              <a:gd name="connsiteY77" fmla="*/ 731094 h 3069750"/>
              <a:gd name="connsiteX78" fmla="*/ 2277161 w 11588489"/>
              <a:gd name="connsiteY78" fmla="*/ 1446812 h 3069750"/>
              <a:gd name="connsiteX79" fmla="*/ 1561440 w 11588489"/>
              <a:gd name="connsiteY79" fmla="*/ 731092 h 3069750"/>
              <a:gd name="connsiteX80" fmla="*/ 715719 w 11588489"/>
              <a:gd name="connsiteY80" fmla="*/ 0 h 3069750"/>
              <a:gd name="connsiteX81" fmla="*/ 1431439 w 11588489"/>
              <a:gd name="connsiteY81" fmla="*/ 715719 h 3069750"/>
              <a:gd name="connsiteX82" fmla="*/ 715719 w 11588489"/>
              <a:gd name="connsiteY82" fmla="*/ 1431438 h 3069750"/>
              <a:gd name="connsiteX83" fmla="*/ 0 w 11588489"/>
              <a:gd name="connsiteY83" fmla="*/ 715719 h 306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588489" h="3069750">
                <a:moveTo>
                  <a:pt x="8538295" y="1638313"/>
                </a:moveTo>
                <a:lnTo>
                  <a:pt x="9254015" y="2354032"/>
                </a:lnTo>
                <a:lnTo>
                  <a:pt x="8538297" y="3069750"/>
                </a:lnTo>
                <a:lnTo>
                  <a:pt x="7822577" y="2354032"/>
                </a:lnTo>
                <a:close/>
                <a:moveTo>
                  <a:pt x="10099736" y="1634131"/>
                </a:moveTo>
                <a:lnTo>
                  <a:pt x="10815454" y="2349850"/>
                </a:lnTo>
                <a:lnTo>
                  <a:pt x="10099737" y="3065568"/>
                </a:lnTo>
                <a:lnTo>
                  <a:pt x="9384018" y="2349849"/>
                </a:lnTo>
                <a:close/>
                <a:moveTo>
                  <a:pt x="6976855" y="1622938"/>
                </a:moveTo>
                <a:lnTo>
                  <a:pt x="7692574" y="2338658"/>
                </a:lnTo>
                <a:lnTo>
                  <a:pt x="6976856" y="3054377"/>
                </a:lnTo>
                <a:lnTo>
                  <a:pt x="6261136" y="2338657"/>
                </a:lnTo>
                <a:close/>
                <a:moveTo>
                  <a:pt x="5415414" y="1607564"/>
                </a:moveTo>
                <a:lnTo>
                  <a:pt x="6131134" y="2323284"/>
                </a:lnTo>
                <a:lnTo>
                  <a:pt x="5415415" y="3039002"/>
                </a:lnTo>
                <a:lnTo>
                  <a:pt x="4699696" y="2323283"/>
                </a:lnTo>
                <a:close/>
                <a:moveTo>
                  <a:pt x="3853976" y="1592191"/>
                </a:moveTo>
                <a:lnTo>
                  <a:pt x="4569692" y="2307910"/>
                </a:lnTo>
                <a:lnTo>
                  <a:pt x="3853976" y="3023628"/>
                </a:lnTo>
                <a:lnTo>
                  <a:pt x="3138256" y="2307910"/>
                </a:lnTo>
                <a:close/>
                <a:moveTo>
                  <a:pt x="2292535" y="1576817"/>
                </a:moveTo>
                <a:lnTo>
                  <a:pt x="3008253" y="2292536"/>
                </a:lnTo>
                <a:lnTo>
                  <a:pt x="2292536" y="3008255"/>
                </a:lnTo>
                <a:lnTo>
                  <a:pt x="1576817" y="2292535"/>
                </a:lnTo>
                <a:close/>
                <a:moveTo>
                  <a:pt x="731094" y="1561441"/>
                </a:moveTo>
                <a:lnTo>
                  <a:pt x="1446815" y="2277160"/>
                </a:lnTo>
                <a:lnTo>
                  <a:pt x="731095" y="2992879"/>
                </a:lnTo>
                <a:lnTo>
                  <a:pt x="15375" y="2277159"/>
                </a:lnTo>
                <a:close/>
                <a:moveTo>
                  <a:pt x="10872769" y="861096"/>
                </a:moveTo>
                <a:lnTo>
                  <a:pt x="11588489" y="1576815"/>
                </a:lnTo>
                <a:lnTo>
                  <a:pt x="10872770" y="2292534"/>
                </a:lnTo>
                <a:lnTo>
                  <a:pt x="10157052" y="1576814"/>
                </a:lnTo>
                <a:close/>
                <a:moveTo>
                  <a:pt x="7749888" y="849905"/>
                </a:moveTo>
                <a:lnTo>
                  <a:pt x="8465606" y="1565624"/>
                </a:lnTo>
                <a:lnTo>
                  <a:pt x="7749889" y="2281343"/>
                </a:lnTo>
                <a:lnTo>
                  <a:pt x="7034169" y="1565624"/>
                </a:lnTo>
                <a:close/>
                <a:moveTo>
                  <a:pt x="9311327" y="845723"/>
                </a:moveTo>
                <a:lnTo>
                  <a:pt x="10027046" y="1561442"/>
                </a:lnTo>
                <a:lnTo>
                  <a:pt x="9311329" y="2277161"/>
                </a:lnTo>
                <a:lnTo>
                  <a:pt x="8595610" y="1561441"/>
                </a:lnTo>
                <a:close/>
                <a:moveTo>
                  <a:pt x="6188447" y="834531"/>
                </a:moveTo>
                <a:lnTo>
                  <a:pt x="6904166" y="1550250"/>
                </a:lnTo>
                <a:lnTo>
                  <a:pt x="6188447" y="2265969"/>
                </a:lnTo>
                <a:lnTo>
                  <a:pt x="5472728" y="1550249"/>
                </a:lnTo>
                <a:close/>
                <a:moveTo>
                  <a:pt x="4627006" y="819156"/>
                </a:moveTo>
                <a:lnTo>
                  <a:pt x="5342726" y="1534875"/>
                </a:lnTo>
                <a:lnTo>
                  <a:pt x="4627008" y="2250595"/>
                </a:lnTo>
                <a:lnTo>
                  <a:pt x="3911289" y="1534875"/>
                </a:lnTo>
                <a:close/>
                <a:moveTo>
                  <a:pt x="3065568" y="803783"/>
                </a:moveTo>
                <a:lnTo>
                  <a:pt x="3781287" y="1519502"/>
                </a:lnTo>
                <a:lnTo>
                  <a:pt x="3065567" y="2235221"/>
                </a:lnTo>
                <a:lnTo>
                  <a:pt x="2349849" y="1519502"/>
                </a:lnTo>
                <a:close/>
                <a:moveTo>
                  <a:pt x="1504128" y="788408"/>
                </a:moveTo>
                <a:lnTo>
                  <a:pt x="2219846" y="1504127"/>
                </a:lnTo>
                <a:lnTo>
                  <a:pt x="1504128" y="2219847"/>
                </a:lnTo>
                <a:lnTo>
                  <a:pt x="788409" y="1504127"/>
                </a:lnTo>
                <a:close/>
                <a:moveTo>
                  <a:pt x="8522921" y="76872"/>
                </a:moveTo>
                <a:lnTo>
                  <a:pt x="9238640" y="792590"/>
                </a:lnTo>
                <a:lnTo>
                  <a:pt x="8522921" y="1508309"/>
                </a:lnTo>
                <a:lnTo>
                  <a:pt x="7807202" y="792589"/>
                </a:lnTo>
                <a:close/>
                <a:moveTo>
                  <a:pt x="10084360" y="72688"/>
                </a:moveTo>
                <a:lnTo>
                  <a:pt x="10800080" y="788407"/>
                </a:lnTo>
                <a:lnTo>
                  <a:pt x="10084362" y="1504125"/>
                </a:lnTo>
                <a:lnTo>
                  <a:pt x="9368642" y="788406"/>
                </a:lnTo>
                <a:close/>
                <a:moveTo>
                  <a:pt x="6961480" y="61496"/>
                </a:moveTo>
                <a:lnTo>
                  <a:pt x="7677199" y="777215"/>
                </a:lnTo>
                <a:lnTo>
                  <a:pt x="6961481" y="1492934"/>
                </a:lnTo>
                <a:lnTo>
                  <a:pt x="6245761" y="777215"/>
                </a:lnTo>
                <a:close/>
                <a:moveTo>
                  <a:pt x="5400039" y="46123"/>
                </a:moveTo>
                <a:lnTo>
                  <a:pt x="6115758" y="761842"/>
                </a:lnTo>
                <a:lnTo>
                  <a:pt x="5400040" y="1477561"/>
                </a:lnTo>
                <a:lnTo>
                  <a:pt x="4684320" y="761841"/>
                </a:lnTo>
                <a:close/>
                <a:moveTo>
                  <a:pt x="3838601" y="30748"/>
                </a:moveTo>
                <a:lnTo>
                  <a:pt x="4554317" y="746468"/>
                </a:lnTo>
                <a:lnTo>
                  <a:pt x="3838601" y="1462185"/>
                </a:lnTo>
                <a:lnTo>
                  <a:pt x="3122882" y="746466"/>
                </a:lnTo>
                <a:close/>
                <a:moveTo>
                  <a:pt x="2277161" y="15374"/>
                </a:moveTo>
                <a:lnTo>
                  <a:pt x="2992879" y="731094"/>
                </a:lnTo>
                <a:lnTo>
                  <a:pt x="2277161" y="1446812"/>
                </a:lnTo>
                <a:lnTo>
                  <a:pt x="1561440" y="731092"/>
                </a:lnTo>
                <a:close/>
                <a:moveTo>
                  <a:pt x="715719" y="0"/>
                </a:moveTo>
                <a:lnTo>
                  <a:pt x="1431439" y="715719"/>
                </a:lnTo>
                <a:lnTo>
                  <a:pt x="715719" y="1431438"/>
                </a:lnTo>
                <a:lnTo>
                  <a:pt x="0" y="715719"/>
                </a:lnTo>
                <a:close/>
              </a:path>
            </a:pathLst>
          </a:custGeom>
          <a:solidFill>
            <a:schemeClr val="bg1">
              <a:lumMod val="95000"/>
            </a:schemeClr>
          </a:solidFill>
        </p:spPr>
        <p:txBody>
          <a:bodyPr wrap="square" anchor="ctr">
            <a:noAutofit/>
          </a:bodyP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1199585678"/>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122500" y="1430667"/>
            <a:ext cx="6899100" cy="380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rPr lang="en-US"/>
              <a:t>Click to edit Master title style</a:t>
            </a:r>
            <a:endParaRPr/>
          </a:p>
        </p:txBody>
      </p:sp>
      <p:cxnSp>
        <p:nvCxnSpPr>
          <p:cNvPr id="50" name="Google Shape;50;p8"/>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1" name="Google Shape;51;p8"/>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2" name="Google Shape;52;p8"/>
          <p:cNvCxnSpPr/>
          <p:nvPr/>
        </p:nvCxnSpPr>
        <p:spPr>
          <a:xfrm flipH="1">
            <a:off x="7093250" y="5246767"/>
            <a:ext cx="2332800" cy="1796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53" name="Google Shape;53;p8"/>
          <p:cNvCxnSpPr/>
          <p:nvPr/>
        </p:nvCxnSpPr>
        <p:spPr>
          <a:xfrm flipH="1">
            <a:off x="-420450" y="-162133"/>
            <a:ext cx="2332800" cy="1796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9_Image slide layout">
    <p:spTree>
      <p:nvGrpSpPr>
        <p:cNvPr id="1" name=""/>
        <p:cNvGrpSpPr/>
        <p:nvPr/>
      </p:nvGrpSpPr>
      <p:grpSpPr>
        <a:xfrm>
          <a:off x="0" y="0"/>
          <a:ext cx="0" cy="0"/>
          <a:chOff x="0" y="0"/>
          <a:chExt cx="0" cy="0"/>
        </a:xfrm>
      </p:grpSpPr>
      <p:sp>
        <p:nvSpPr>
          <p:cNvPr id="4" name="그림 개체 틀 14">
            <a:extLst>
              <a:ext uri="{FF2B5EF4-FFF2-40B4-BE49-F238E27FC236}">
                <a16:creationId xmlns:a16="http://schemas.microsoft.com/office/drawing/2014/main" id="{A769A459-AF04-45A7-80CE-4E8DC5AC49C9}"/>
              </a:ext>
            </a:extLst>
          </p:cNvPr>
          <p:cNvSpPr>
            <a:spLocks noGrp="1"/>
          </p:cNvSpPr>
          <p:nvPr>
            <p:ph type="pic" sz="quarter" idx="11" hasCustomPrompt="1"/>
          </p:nvPr>
        </p:nvSpPr>
        <p:spPr>
          <a:xfrm>
            <a:off x="3056207" y="448887"/>
            <a:ext cx="2118855" cy="2825140"/>
          </a:xfrm>
          <a:custGeom>
            <a:avLst/>
            <a:gdLst>
              <a:gd name="connsiteX0" fmla="*/ 1412570 w 2825140"/>
              <a:gd name="connsiteY0" fmla="*/ 0 h 2825140"/>
              <a:gd name="connsiteX1" fmla="*/ 2825140 w 2825140"/>
              <a:gd name="connsiteY1" fmla="*/ 1412570 h 2825140"/>
              <a:gd name="connsiteX2" fmla="*/ 1412570 w 2825140"/>
              <a:gd name="connsiteY2" fmla="*/ 2825140 h 2825140"/>
              <a:gd name="connsiteX3" fmla="*/ 0 w 2825140"/>
              <a:gd name="connsiteY3" fmla="*/ 1412570 h 2825140"/>
            </a:gdLst>
            <a:ahLst/>
            <a:cxnLst>
              <a:cxn ang="0">
                <a:pos x="connsiteX0" y="connsiteY0"/>
              </a:cxn>
              <a:cxn ang="0">
                <a:pos x="connsiteX1" y="connsiteY1"/>
              </a:cxn>
              <a:cxn ang="0">
                <a:pos x="connsiteX2" y="connsiteY2"/>
              </a:cxn>
              <a:cxn ang="0">
                <a:pos x="connsiteX3" y="connsiteY3"/>
              </a:cxn>
            </a:cxnLst>
            <a:rect l="l" t="t" r="r" b="b"/>
            <a:pathLst>
              <a:path w="2825140" h="2825140">
                <a:moveTo>
                  <a:pt x="1412570" y="0"/>
                </a:moveTo>
                <a:lnTo>
                  <a:pt x="2825140" y="1412570"/>
                </a:lnTo>
                <a:lnTo>
                  <a:pt x="1412570" y="2825140"/>
                </a:lnTo>
                <a:lnTo>
                  <a:pt x="0" y="1412570"/>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5" name="그림 개체 틀 15">
            <a:extLst>
              <a:ext uri="{FF2B5EF4-FFF2-40B4-BE49-F238E27FC236}">
                <a16:creationId xmlns:a16="http://schemas.microsoft.com/office/drawing/2014/main" id="{DFE4068D-B3EC-469A-9F6F-A76002F6DBFC}"/>
              </a:ext>
            </a:extLst>
          </p:cNvPr>
          <p:cNvSpPr>
            <a:spLocks noGrp="1"/>
          </p:cNvSpPr>
          <p:nvPr>
            <p:ph type="pic" sz="quarter" idx="12" hasCustomPrompt="1"/>
          </p:nvPr>
        </p:nvSpPr>
        <p:spPr>
          <a:xfrm>
            <a:off x="4240307" y="2009396"/>
            <a:ext cx="2118855" cy="2825140"/>
          </a:xfrm>
          <a:custGeom>
            <a:avLst/>
            <a:gdLst>
              <a:gd name="connsiteX0" fmla="*/ 1412571 w 2825140"/>
              <a:gd name="connsiteY0" fmla="*/ 0 h 2825140"/>
              <a:gd name="connsiteX1" fmla="*/ 2825140 w 2825140"/>
              <a:gd name="connsiteY1" fmla="*/ 1412570 h 2825140"/>
              <a:gd name="connsiteX2" fmla="*/ 1412571 w 2825140"/>
              <a:gd name="connsiteY2" fmla="*/ 2825140 h 2825140"/>
              <a:gd name="connsiteX3" fmla="*/ 0 w 2825140"/>
              <a:gd name="connsiteY3" fmla="*/ 1412570 h 2825140"/>
            </a:gdLst>
            <a:ahLst/>
            <a:cxnLst>
              <a:cxn ang="0">
                <a:pos x="connsiteX0" y="connsiteY0"/>
              </a:cxn>
              <a:cxn ang="0">
                <a:pos x="connsiteX1" y="connsiteY1"/>
              </a:cxn>
              <a:cxn ang="0">
                <a:pos x="connsiteX2" y="connsiteY2"/>
              </a:cxn>
              <a:cxn ang="0">
                <a:pos x="connsiteX3" y="connsiteY3"/>
              </a:cxn>
            </a:cxnLst>
            <a:rect l="l" t="t" r="r" b="b"/>
            <a:pathLst>
              <a:path w="2825140" h="2825140">
                <a:moveTo>
                  <a:pt x="1412571" y="0"/>
                </a:moveTo>
                <a:lnTo>
                  <a:pt x="2825140" y="1412570"/>
                </a:lnTo>
                <a:lnTo>
                  <a:pt x="1412571" y="2825140"/>
                </a:lnTo>
                <a:lnTo>
                  <a:pt x="0" y="1412570"/>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6" name="그림 개체 틀 16">
            <a:extLst>
              <a:ext uri="{FF2B5EF4-FFF2-40B4-BE49-F238E27FC236}">
                <a16:creationId xmlns:a16="http://schemas.microsoft.com/office/drawing/2014/main" id="{5C5441D4-AB74-4B7F-B4AC-DD976BF77839}"/>
              </a:ext>
            </a:extLst>
          </p:cNvPr>
          <p:cNvSpPr>
            <a:spLocks noGrp="1"/>
          </p:cNvSpPr>
          <p:nvPr>
            <p:ph type="pic" sz="quarter" idx="13" hasCustomPrompt="1"/>
          </p:nvPr>
        </p:nvSpPr>
        <p:spPr>
          <a:xfrm>
            <a:off x="5424407" y="448886"/>
            <a:ext cx="2118855" cy="2825140"/>
          </a:xfrm>
          <a:custGeom>
            <a:avLst/>
            <a:gdLst>
              <a:gd name="connsiteX0" fmla="*/ 1412570 w 2825140"/>
              <a:gd name="connsiteY0" fmla="*/ 0 h 2825140"/>
              <a:gd name="connsiteX1" fmla="*/ 2825140 w 2825140"/>
              <a:gd name="connsiteY1" fmla="*/ 1412570 h 2825140"/>
              <a:gd name="connsiteX2" fmla="*/ 1412570 w 2825140"/>
              <a:gd name="connsiteY2" fmla="*/ 2825140 h 2825140"/>
              <a:gd name="connsiteX3" fmla="*/ 0 w 2825140"/>
              <a:gd name="connsiteY3" fmla="*/ 1412570 h 2825140"/>
            </a:gdLst>
            <a:ahLst/>
            <a:cxnLst>
              <a:cxn ang="0">
                <a:pos x="connsiteX0" y="connsiteY0"/>
              </a:cxn>
              <a:cxn ang="0">
                <a:pos x="connsiteX1" y="connsiteY1"/>
              </a:cxn>
              <a:cxn ang="0">
                <a:pos x="connsiteX2" y="connsiteY2"/>
              </a:cxn>
              <a:cxn ang="0">
                <a:pos x="connsiteX3" y="connsiteY3"/>
              </a:cxn>
            </a:cxnLst>
            <a:rect l="l" t="t" r="r" b="b"/>
            <a:pathLst>
              <a:path w="2825140" h="2825140">
                <a:moveTo>
                  <a:pt x="1412570" y="0"/>
                </a:moveTo>
                <a:lnTo>
                  <a:pt x="2825140" y="1412570"/>
                </a:lnTo>
                <a:lnTo>
                  <a:pt x="1412570" y="2825140"/>
                </a:lnTo>
                <a:lnTo>
                  <a:pt x="0" y="1412570"/>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7" name="그림 개체 틀 17">
            <a:extLst>
              <a:ext uri="{FF2B5EF4-FFF2-40B4-BE49-F238E27FC236}">
                <a16:creationId xmlns:a16="http://schemas.microsoft.com/office/drawing/2014/main" id="{9EB123B0-D633-4FA6-9EA7-8A395458C603}"/>
              </a:ext>
            </a:extLst>
          </p:cNvPr>
          <p:cNvSpPr>
            <a:spLocks noGrp="1"/>
          </p:cNvSpPr>
          <p:nvPr>
            <p:ph type="pic" sz="quarter" idx="14" hasCustomPrompt="1"/>
          </p:nvPr>
        </p:nvSpPr>
        <p:spPr>
          <a:xfrm>
            <a:off x="5404724" y="3569906"/>
            <a:ext cx="2118855" cy="2825140"/>
          </a:xfrm>
          <a:custGeom>
            <a:avLst/>
            <a:gdLst>
              <a:gd name="connsiteX0" fmla="*/ 1412570 w 2825140"/>
              <a:gd name="connsiteY0" fmla="*/ 0 h 2825140"/>
              <a:gd name="connsiteX1" fmla="*/ 2825140 w 2825140"/>
              <a:gd name="connsiteY1" fmla="*/ 1412570 h 2825140"/>
              <a:gd name="connsiteX2" fmla="*/ 1412570 w 2825140"/>
              <a:gd name="connsiteY2" fmla="*/ 2825140 h 2825140"/>
              <a:gd name="connsiteX3" fmla="*/ 0 w 2825140"/>
              <a:gd name="connsiteY3" fmla="*/ 1412570 h 2825140"/>
            </a:gdLst>
            <a:ahLst/>
            <a:cxnLst>
              <a:cxn ang="0">
                <a:pos x="connsiteX0" y="connsiteY0"/>
              </a:cxn>
              <a:cxn ang="0">
                <a:pos x="connsiteX1" y="connsiteY1"/>
              </a:cxn>
              <a:cxn ang="0">
                <a:pos x="connsiteX2" y="connsiteY2"/>
              </a:cxn>
              <a:cxn ang="0">
                <a:pos x="connsiteX3" y="connsiteY3"/>
              </a:cxn>
            </a:cxnLst>
            <a:rect l="l" t="t" r="r" b="b"/>
            <a:pathLst>
              <a:path w="2825140" h="2825140">
                <a:moveTo>
                  <a:pt x="1412570" y="0"/>
                </a:moveTo>
                <a:lnTo>
                  <a:pt x="2825140" y="1412570"/>
                </a:lnTo>
                <a:lnTo>
                  <a:pt x="1412570" y="2825140"/>
                </a:lnTo>
                <a:lnTo>
                  <a:pt x="0" y="1412570"/>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9" name="Picture Placeholder 8">
            <a:extLst>
              <a:ext uri="{FF2B5EF4-FFF2-40B4-BE49-F238E27FC236}">
                <a16:creationId xmlns:a16="http://schemas.microsoft.com/office/drawing/2014/main" id="{7DE9F876-6862-4E0C-A11E-9C7D17FE104F}"/>
              </a:ext>
            </a:extLst>
          </p:cNvPr>
          <p:cNvSpPr>
            <a:spLocks noGrp="1"/>
          </p:cNvSpPr>
          <p:nvPr>
            <p:ph type="pic" sz="quarter" idx="15" hasCustomPrompt="1"/>
          </p:nvPr>
        </p:nvSpPr>
        <p:spPr>
          <a:xfrm>
            <a:off x="6577527" y="14068"/>
            <a:ext cx="2566475" cy="6843932"/>
          </a:xfrm>
          <a:custGeom>
            <a:avLst/>
            <a:gdLst>
              <a:gd name="connsiteX0" fmla="*/ 3421966 w 3421966"/>
              <a:gd name="connsiteY0" fmla="*/ 0 h 6843932"/>
              <a:gd name="connsiteX1" fmla="*/ 3421966 w 3421966"/>
              <a:gd name="connsiteY1" fmla="*/ 6843932 h 6843932"/>
              <a:gd name="connsiteX2" fmla="*/ 0 w 3421966"/>
              <a:gd name="connsiteY2" fmla="*/ 3421966 h 6843932"/>
            </a:gdLst>
            <a:ahLst/>
            <a:cxnLst>
              <a:cxn ang="0">
                <a:pos x="connsiteX0" y="connsiteY0"/>
              </a:cxn>
              <a:cxn ang="0">
                <a:pos x="connsiteX1" y="connsiteY1"/>
              </a:cxn>
              <a:cxn ang="0">
                <a:pos x="connsiteX2" y="connsiteY2"/>
              </a:cxn>
            </a:cxnLst>
            <a:rect l="l" t="t" r="r" b="b"/>
            <a:pathLst>
              <a:path w="3421966" h="6843932">
                <a:moveTo>
                  <a:pt x="3421966" y="0"/>
                </a:moveTo>
                <a:lnTo>
                  <a:pt x="3421966" y="6843932"/>
                </a:lnTo>
                <a:lnTo>
                  <a:pt x="0" y="3421966"/>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02252947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04472DF4-780C-4ADE-ADF2-F9FF59D5E3DF}"/>
              </a:ext>
            </a:extLst>
          </p:cNvPr>
          <p:cNvSpPr/>
          <p:nvPr userDrawn="1"/>
        </p:nvSpPr>
        <p:spPr>
          <a:xfrm>
            <a:off x="1" y="4146077"/>
            <a:ext cx="3163539" cy="427271"/>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 name="Oval 2">
            <a:extLst>
              <a:ext uri="{FF2B5EF4-FFF2-40B4-BE49-F238E27FC236}">
                <a16:creationId xmlns:a16="http://schemas.microsoft.com/office/drawing/2014/main" id="{8DA4AA9B-DE3D-40EB-9F5D-E33991966CF3}"/>
              </a:ext>
            </a:extLst>
          </p:cNvPr>
          <p:cNvSpPr/>
          <p:nvPr userDrawn="1"/>
        </p:nvSpPr>
        <p:spPr>
          <a:xfrm>
            <a:off x="6010966" y="4146077"/>
            <a:ext cx="3163539" cy="427271"/>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Oval 3">
            <a:extLst>
              <a:ext uri="{FF2B5EF4-FFF2-40B4-BE49-F238E27FC236}">
                <a16:creationId xmlns:a16="http://schemas.microsoft.com/office/drawing/2014/main" id="{C0BCB32D-63B6-403B-AF38-CB68742DC0CC}"/>
              </a:ext>
            </a:extLst>
          </p:cNvPr>
          <p:cNvSpPr/>
          <p:nvPr userDrawn="1"/>
        </p:nvSpPr>
        <p:spPr>
          <a:xfrm>
            <a:off x="2910254" y="4498201"/>
            <a:ext cx="3323493" cy="448874"/>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5" name="Graphic 14">
            <a:extLst>
              <a:ext uri="{FF2B5EF4-FFF2-40B4-BE49-F238E27FC236}">
                <a16:creationId xmlns:a16="http://schemas.microsoft.com/office/drawing/2014/main" id="{EC269C82-1A20-453E-9C19-936C54DAF495}"/>
              </a:ext>
            </a:extLst>
          </p:cNvPr>
          <p:cNvGrpSpPr/>
          <p:nvPr userDrawn="1"/>
        </p:nvGrpSpPr>
        <p:grpSpPr>
          <a:xfrm>
            <a:off x="3136135" y="1466504"/>
            <a:ext cx="2974520" cy="3201070"/>
            <a:chOff x="2444748" y="555045"/>
            <a:chExt cx="7282048" cy="5727454"/>
          </a:xfrm>
        </p:grpSpPr>
        <p:sp>
          <p:nvSpPr>
            <p:cNvPr id="6" name="Freeform: Shape 5">
              <a:extLst>
                <a:ext uri="{FF2B5EF4-FFF2-40B4-BE49-F238E27FC236}">
                  <a16:creationId xmlns:a16="http://schemas.microsoft.com/office/drawing/2014/main" id="{976E0F3D-2583-4D45-BFC6-CB87342E7D61}"/>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757FAD70-6D4B-482B-95A9-4E04FB55ECCF}"/>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9D563A12-0F0A-4174-9A89-B35A42440D1A}"/>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C2CEB12-9BC1-4648-9624-BD1C7A1F9020}"/>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80E5679B-A26F-4D11-A60A-B1A0979D6CDD}"/>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19D55C80-D642-4CD0-B4B5-4986DF17909C}"/>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74C12F8-D0E0-45A4-AC42-BDCA423A40CA}"/>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41FEF898-9667-4F86-A5F6-CEDDC6C293EB}"/>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14" name="Graphic 14">
            <a:extLst>
              <a:ext uri="{FF2B5EF4-FFF2-40B4-BE49-F238E27FC236}">
                <a16:creationId xmlns:a16="http://schemas.microsoft.com/office/drawing/2014/main" id="{6466E66D-3BAE-425D-BC41-650435BB6D1C}"/>
              </a:ext>
            </a:extLst>
          </p:cNvPr>
          <p:cNvGrpSpPr/>
          <p:nvPr userDrawn="1"/>
        </p:nvGrpSpPr>
        <p:grpSpPr>
          <a:xfrm>
            <a:off x="602244" y="2123127"/>
            <a:ext cx="2058128" cy="2214881"/>
            <a:chOff x="2444748" y="555045"/>
            <a:chExt cx="7282048" cy="5727454"/>
          </a:xfrm>
        </p:grpSpPr>
        <p:sp>
          <p:nvSpPr>
            <p:cNvPr id="15" name="Freeform: Shape 14">
              <a:extLst>
                <a:ext uri="{FF2B5EF4-FFF2-40B4-BE49-F238E27FC236}">
                  <a16:creationId xmlns:a16="http://schemas.microsoft.com/office/drawing/2014/main" id="{DFBCB55E-BA4A-4722-B00E-1D42824A242D}"/>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756075A-4F2A-4B6D-9790-C67B8D4AAF71}"/>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753DD044-D8CB-4BE4-A652-EC88AE72017E}"/>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4C0F7F19-7D20-46BD-BAF2-01D7B020C27A}"/>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0DA2D2FE-EA18-49F0-9EF7-0F43A5C301F6}"/>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35A0640C-4A28-4749-A6D0-C5A294D5F97D}"/>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5B336D64-6D18-4EB9-9791-519A52CC9A37}"/>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8B9CE25C-4F42-4A53-A78D-C2B80F3231D2}"/>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23" name="Graphic 14">
            <a:extLst>
              <a:ext uri="{FF2B5EF4-FFF2-40B4-BE49-F238E27FC236}">
                <a16:creationId xmlns:a16="http://schemas.microsoft.com/office/drawing/2014/main" id="{4C761F98-172B-4C1D-AA69-0DDECF8B42B3}"/>
              </a:ext>
            </a:extLst>
          </p:cNvPr>
          <p:cNvGrpSpPr/>
          <p:nvPr userDrawn="1"/>
        </p:nvGrpSpPr>
        <p:grpSpPr>
          <a:xfrm>
            <a:off x="6564829" y="2123127"/>
            <a:ext cx="2058128" cy="2214881"/>
            <a:chOff x="2444748" y="555045"/>
            <a:chExt cx="7282048" cy="5727454"/>
          </a:xfrm>
        </p:grpSpPr>
        <p:sp>
          <p:nvSpPr>
            <p:cNvPr id="24" name="Freeform: Shape 23">
              <a:extLst>
                <a:ext uri="{FF2B5EF4-FFF2-40B4-BE49-F238E27FC236}">
                  <a16:creationId xmlns:a16="http://schemas.microsoft.com/office/drawing/2014/main" id="{31DCA19F-9F67-49A5-A8DA-BAA1E14A3282}"/>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77B11387-2F56-4E1F-8723-F0F0CF79A78B}"/>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B733A570-34CE-4BC0-96F1-784046504334}"/>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06BF6594-0686-4B3A-8A22-E45AE30E1F02}"/>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F34423DA-D34F-461C-861F-85E6100E7803}"/>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8C16CA6-78CC-482B-B2E3-E2FE7687FF22}"/>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D733250C-BA10-4121-AF30-F82F162C6D7E}"/>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A2D59BB2-DE53-439B-99EC-82AAEDD01EA7}"/>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32" name="그림 개체 틀 2">
            <a:extLst>
              <a:ext uri="{FF2B5EF4-FFF2-40B4-BE49-F238E27FC236}">
                <a16:creationId xmlns:a16="http://schemas.microsoft.com/office/drawing/2014/main" id="{0DB6E3C2-C40C-4102-BF69-47AA9B9BAD76}"/>
              </a:ext>
            </a:extLst>
          </p:cNvPr>
          <p:cNvSpPr>
            <a:spLocks noGrp="1"/>
          </p:cNvSpPr>
          <p:nvPr>
            <p:ph type="pic" sz="quarter" idx="14" hasCustomPrompt="1"/>
          </p:nvPr>
        </p:nvSpPr>
        <p:spPr>
          <a:xfrm>
            <a:off x="3217677" y="1620355"/>
            <a:ext cx="2810872" cy="2184495"/>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33" name="그림 개체 틀 2">
            <a:extLst>
              <a:ext uri="{FF2B5EF4-FFF2-40B4-BE49-F238E27FC236}">
                <a16:creationId xmlns:a16="http://schemas.microsoft.com/office/drawing/2014/main" id="{677CFC62-2B4A-456E-BE05-1E1E77FC63BA}"/>
              </a:ext>
            </a:extLst>
          </p:cNvPr>
          <p:cNvSpPr>
            <a:spLocks noGrp="1"/>
          </p:cNvSpPr>
          <p:nvPr>
            <p:ph type="pic" sz="quarter" idx="16" hasCustomPrompt="1"/>
          </p:nvPr>
        </p:nvSpPr>
        <p:spPr>
          <a:xfrm>
            <a:off x="688754" y="2225935"/>
            <a:ext cx="1885108" cy="1497642"/>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34" name="그림 개체 틀 2">
            <a:extLst>
              <a:ext uri="{FF2B5EF4-FFF2-40B4-BE49-F238E27FC236}">
                <a16:creationId xmlns:a16="http://schemas.microsoft.com/office/drawing/2014/main" id="{B8AF8CA0-D485-461D-B32B-288B7416459C}"/>
              </a:ext>
            </a:extLst>
          </p:cNvPr>
          <p:cNvSpPr>
            <a:spLocks noGrp="1"/>
          </p:cNvSpPr>
          <p:nvPr>
            <p:ph type="pic" sz="quarter" idx="33" hasCustomPrompt="1"/>
          </p:nvPr>
        </p:nvSpPr>
        <p:spPr>
          <a:xfrm>
            <a:off x="6651339" y="2225935"/>
            <a:ext cx="1885108" cy="1497642"/>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35" name="Text Placeholder 9">
            <a:extLst>
              <a:ext uri="{FF2B5EF4-FFF2-40B4-BE49-F238E27FC236}">
                <a16:creationId xmlns:a16="http://schemas.microsoft.com/office/drawing/2014/main" id="{C92F677F-2353-4295-A595-533F1F090476}"/>
              </a:ext>
            </a:extLst>
          </p:cNvPr>
          <p:cNvSpPr>
            <a:spLocks noGrp="1"/>
          </p:cNvSpPr>
          <p:nvPr>
            <p:ph type="body" sz="quarter" idx="10" hasCustomPrompt="1"/>
          </p:nvPr>
        </p:nvSpPr>
        <p:spPr>
          <a:xfrm>
            <a:off x="242649" y="339511"/>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36" name="Group 35">
            <a:extLst>
              <a:ext uri="{FF2B5EF4-FFF2-40B4-BE49-F238E27FC236}">
                <a16:creationId xmlns:a16="http://schemas.microsoft.com/office/drawing/2014/main" id="{85B0FBAA-C8B0-4DB6-BFD4-9779F94E5944}"/>
              </a:ext>
            </a:extLst>
          </p:cNvPr>
          <p:cNvGrpSpPr/>
          <p:nvPr userDrawn="1"/>
        </p:nvGrpSpPr>
        <p:grpSpPr>
          <a:xfrm rot="5400000">
            <a:off x="4457671" y="5931781"/>
            <a:ext cx="228658" cy="1268681"/>
            <a:chOff x="7316420" y="1861156"/>
            <a:chExt cx="689857" cy="5103452"/>
          </a:xfrm>
        </p:grpSpPr>
        <p:sp>
          <p:nvSpPr>
            <p:cNvPr id="37" name="Oval 36">
              <a:extLst>
                <a:ext uri="{FF2B5EF4-FFF2-40B4-BE49-F238E27FC236}">
                  <a16:creationId xmlns:a16="http://schemas.microsoft.com/office/drawing/2014/main" id="{08290DD0-F2B3-4172-8DFA-3BA8A5F6400F}"/>
                </a:ext>
              </a:extLst>
            </p:cNvPr>
            <p:cNvSpPr/>
            <p:nvPr/>
          </p:nvSpPr>
          <p:spPr>
            <a:xfrm>
              <a:off x="7316420" y="1861156"/>
              <a:ext cx="689857" cy="689857"/>
            </a:xfrm>
            <a:prstGeom prst="ellipse">
              <a:avLst/>
            </a:prstGeom>
            <a:solidFill>
              <a:schemeClr val="accent5"/>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38" name="Oval 37">
              <a:extLst>
                <a:ext uri="{FF2B5EF4-FFF2-40B4-BE49-F238E27FC236}">
                  <a16:creationId xmlns:a16="http://schemas.microsoft.com/office/drawing/2014/main" id="{2D53E9A3-E57B-4204-BF9B-4AE6E66ADDF8}"/>
                </a:ext>
              </a:extLst>
            </p:cNvPr>
            <p:cNvSpPr/>
            <p:nvPr/>
          </p:nvSpPr>
          <p:spPr>
            <a:xfrm>
              <a:off x="7316420" y="2743875"/>
              <a:ext cx="689857" cy="689857"/>
            </a:xfrm>
            <a:prstGeom prst="ellipse">
              <a:avLst/>
            </a:prstGeom>
            <a:solidFill>
              <a:schemeClr val="accent4"/>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39" name="Oval 38">
              <a:extLst>
                <a:ext uri="{FF2B5EF4-FFF2-40B4-BE49-F238E27FC236}">
                  <a16:creationId xmlns:a16="http://schemas.microsoft.com/office/drawing/2014/main" id="{B4F5CA35-04A5-473F-998F-C7756015249C}"/>
                </a:ext>
              </a:extLst>
            </p:cNvPr>
            <p:cNvSpPr/>
            <p:nvPr/>
          </p:nvSpPr>
          <p:spPr>
            <a:xfrm>
              <a:off x="7316420" y="3626594"/>
              <a:ext cx="689857" cy="689857"/>
            </a:xfrm>
            <a:prstGeom prst="ellipse">
              <a:avLst/>
            </a:prstGeom>
            <a:solidFill>
              <a:schemeClr val="accent3"/>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40" name="Oval 39">
              <a:extLst>
                <a:ext uri="{FF2B5EF4-FFF2-40B4-BE49-F238E27FC236}">
                  <a16:creationId xmlns:a16="http://schemas.microsoft.com/office/drawing/2014/main" id="{8934F24F-7B1B-4044-AFBE-2466FBD7B2C7}"/>
                </a:ext>
              </a:extLst>
            </p:cNvPr>
            <p:cNvSpPr/>
            <p:nvPr/>
          </p:nvSpPr>
          <p:spPr>
            <a:xfrm>
              <a:off x="7316420" y="4509313"/>
              <a:ext cx="689857" cy="689857"/>
            </a:xfrm>
            <a:prstGeom prst="ellipse">
              <a:avLst/>
            </a:prstGeom>
            <a:solidFill>
              <a:schemeClr val="accent2"/>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41" name="Oval 40">
              <a:extLst>
                <a:ext uri="{FF2B5EF4-FFF2-40B4-BE49-F238E27FC236}">
                  <a16:creationId xmlns:a16="http://schemas.microsoft.com/office/drawing/2014/main" id="{9EC92AEB-CA32-4F13-976C-FE745F858304}"/>
                </a:ext>
              </a:extLst>
            </p:cNvPr>
            <p:cNvSpPr/>
            <p:nvPr/>
          </p:nvSpPr>
          <p:spPr>
            <a:xfrm>
              <a:off x="7316420" y="5392032"/>
              <a:ext cx="689857" cy="689857"/>
            </a:xfrm>
            <a:prstGeom prst="ellipse">
              <a:avLst/>
            </a:prstGeom>
            <a:solidFill>
              <a:schemeClr val="accent1"/>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42" name="Oval 41">
              <a:extLst>
                <a:ext uri="{FF2B5EF4-FFF2-40B4-BE49-F238E27FC236}">
                  <a16:creationId xmlns:a16="http://schemas.microsoft.com/office/drawing/2014/main" id="{48872E85-CFD3-4815-85A8-0CCEC4689539}"/>
                </a:ext>
              </a:extLst>
            </p:cNvPr>
            <p:cNvSpPr/>
            <p:nvPr/>
          </p:nvSpPr>
          <p:spPr>
            <a:xfrm>
              <a:off x="7316420" y="6274751"/>
              <a:ext cx="689857" cy="689857"/>
            </a:xfrm>
            <a:prstGeom prst="ellipse">
              <a:avLst/>
            </a:prstGeom>
            <a:solidFill>
              <a:schemeClr val="accent6"/>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grpSp>
    </p:spTree>
    <p:extLst>
      <p:ext uri="{BB962C8B-B14F-4D97-AF65-F5344CB8AC3E}">
        <p14:creationId xmlns:p14="http://schemas.microsoft.com/office/powerpoint/2010/main" val="391883796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0_Images &amp; Contents Layout">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3BA6D116-08C4-4B82-9CED-6CAA135A4C41}"/>
              </a:ext>
            </a:extLst>
          </p:cNvPr>
          <p:cNvSpPr/>
          <p:nvPr userDrawn="1"/>
        </p:nvSpPr>
        <p:spPr>
          <a:xfrm>
            <a:off x="485775" y="619125"/>
            <a:ext cx="8179594" cy="5619750"/>
          </a:xfrm>
          <a:prstGeom prst="rect">
            <a:avLst/>
          </a:prstGeom>
          <a:solidFill>
            <a:schemeClr val="accent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그림 개체 틀 5">
            <a:extLst>
              <a:ext uri="{FF2B5EF4-FFF2-40B4-BE49-F238E27FC236}">
                <a16:creationId xmlns:a16="http://schemas.microsoft.com/office/drawing/2014/main" id="{94D1C30F-C049-4A2E-AA78-FB452C660A0F}"/>
              </a:ext>
            </a:extLst>
          </p:cNvPr>
          <p:cNvSpPr>
            <a:spLocks noGrp="1"/>
          </p:cNvSpPr>
          <p:nvPr>
            <p:ph type="pic" sz="quarter" idx="12" hasCustomPrompt="1"/>
          </p:nvPr>
        </p:nvSpPr>
        <p:spPr>
          <a:xfrm>
            <a:off x="1600200" y="0"/>
            <a:ext cx="2970000" cy="6858000"/>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40209349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75D3304-F06B-4905-8034-326782C7E4EA}"/>
              </a:ext>
            </a:extLst>
          </p:cNvPr>
          <p:cNvGrpSpPr/>
          <p:nvPr userDrawn="1"/>
        </p:nvGrpSpPr>
        <p:grpSpPr>
          <a:xfrm>
            <a:off x="2193678" y="1599606"/>
            <a:ext cx="4756648" cy="3484608"/>
            <a:chOff x="-548507" y="477868"/>
            <a:chExt cx="11570449" cy="6357177"/>
          </a:xfrm>
        </p:grpSpPr>
        <p:sp>
          <p:nvSpPr>
            <p:cNvPr id="3" name="Freeform: Shape 2">
              <a:extLst>
                <a:ext uri="{FF2B5EF4-FFF2-40B4-BE49-F238E27FC236}">
                  <a16:creationId xmlns:a16="http://schemas.microsoft.com/office/drawing/2014/main" id="{07F8A63B-D184-4CD5-8DBC-971A155CA923}"/>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A0B5DC62-199C-4D62-8C73-F7A0D4D68F6E}"/>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72E1BB28-E75E-43C6-A518-41157449D91C}"/>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2E3A7629-E620-4EE4-9D18-57F801E2DA6D}"/>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D2E17E0E-FDBA-4A1F-B35B-4A34A311CB8A}"/>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8" name="Group 7">
              <a:extLst>
                <a:ext uri="{FF2B5EF4-FFF2-40B4-BE49-F238E27FC236}">
                  <a16:creationId xmlns:a16="http://schemas.microsoft.com/office/drawing/2014/main" id="{078CB813-0DBC-4674-9CCC-578B191804BD}"/>
                </a:ext>
              </a:extLst>
            </p:cNvPr>
            <p:cNvGrpSpPr/>
            <p:nvPr/>
          </p:nvGrpSpPr>
          <p:grpSpPr>
            <a:xfrm>
              <a:off x="1606" y="6382978"/>
              <a:ext cx="413937" cy="115242"/>
              <a:chOff x="5955" y="6353672"/>
              <a:chExt cx="413937" cy="115242"/>
            </a:xfrm>
          </p:grpSpPr>
          <p:sp>
            <p:nvSpPr>
              <p:cNvPr id="13" name="Rectangle: Rounded Corners 12">
                <a:extLst>
                  <a:ext uri="{FF2B5EF4-FFF2-40B4-BE49-F238E27FC236}">
                    <a16:creationId xmlns:a16="http://schemas.microsoft.com/office/drawing/2014/main" id="{EA461F5A-82E3-44FD-8776-84AECCFDBA9A}"/>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6A7A05AF-5E39-45CA-B25D-95424BDF8CE4}"/>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1EA28B16-E0A2-4B85-8806-216B2E392249}"/>
                </a:ext>
              </a:extLst>
            </p:cNvPr>
            <p:cNvGrpSpPr/>
            <p:nvPr/>
          </p:nvGrpSpPr>
          <p:grpSpPr>
            <a:xfrm>
              <a:off x="9855291" y="6381600"/>
              <a:ext cx="885989" cy="115242"/>
              <a:chOff x="5955" y="6353672"/>
              <a:chExt cx="413937" cy="115242"/>
            </a:xfrm>
          </p:grpSpPr>
          <p:sp>
            <p:nvSpPr>
              <p:cNvPr id="11" name="Rectangle: Rounded Corners 10">
                <a:extLst>
                  <a:ext uri="{FF2B5EF4-FFF2-40B4-BE49-F238E27FC236}">
                    <a16:creationId xmlns:a16="http://schemas.microsoft.com/office/drawing/2014/main" id="{D0038EED-C7DA-48EE-AAD1-4DA9DEB75622}"/>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62659C9-8BB8-41FC-9D6E-ED553BB90C46}"/>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Freeform: Shape 9">
              <a:extLst>
                <a:ext uri="{FF2B5EF4-FFF2-40B4-BE49-F238E27FC236}">
                  <a16:creationId xmlns:a16="http://schemas.microsoft.com/office/drawing/2014/main" id="{50CCA88F-3BEA-464E-A4B9-A2B716420923}"/>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6" name="그림 개체 틀 2">
            <a:extLst>
              <a:ext uri="{FF2B5EF4-FFF2-40B4-BE49-F238E27FC236}">
                <a16:creationId xmlns:a16="http://schemas.microsoft.com/office/drawing/2014/main" id="{64B25DB6-835E-4C42-B6ED-3C69DB29AD18}"/>
              </a:ext>
            </a:extLst>
          </p:cNvPr>
          <p:cNvSpPr>
            <a:spLocks noGrp="1"/>
          </p:cNvSpPr>
          <p:nvPr>
            <p:ph type="pic" sz="quarter" idx="14" hasCustomPrompt="1"/>
          </p:nvPr>
        </p:nvSpPr>
        <p:spPr>
          <a:xfrm>
            <a:off x="2832748" y="1772575"/>
            <a:ext cx="3509270" cy="2846129"/>
          </a:xfrm>
          <a:prstGeom prst="rect">
            <a:avLst/>
          </a:prstGeom>
          <a:solidFill>
            <a:schemeClr val="bg1">
              <a:lumMod val="95000"/>
            </a:schemeClr>
          </a:solidFill>
        </p:spPr>
        <p:txBody>
          <a:bodyPr anchor="ctr"/>
          <a:lstStyle>
            <a:lvl1pPr marL="0" indent="0" algn="ctr">
              <a:buNone/>
              <a:defRPr sz="1200"/>
            </a:lvl1pPr>
          </a:lstStyle>
          <a:p>
            <a:r>
              <a:rPr lang="en-US" altLang="ko-KR" dirty="0"/>
              <a:t>Place Your Picture Here And Send To Back</a:t>
            </a:r>
            <a:endParaRPr lang="ko-KR" altLang="en-US" dirty="0"/>
          </a:p>
        </p:txBody>
      </p:sp>
      <p:sp>
        <p:nvSpPr>
          <p:cNvPr id="17" name="Text Placeholder 9">
            <a:extLst>
              <a:ext uri="{FF2B5EF4-FFF2-40B4-BE49-F238E27FC236}">
                <a16:creationId xmlns:a16="http://schemas.microsoft.com/office/drawing/2014/main" id="{94E4B220-F13F-4399-A985-9091E84BCEEB}"/>
              </a:ext>
            </a:extLst>
          </p:cNvPr>
          <p:cNvSpPr>
            <a:spLocks noGrp="1"/>
          </p:cNvSpPr>
          <p:nvPr>
            <p:ph type="body" sz="quarter" idx="10" hasCustomPrompt="1"/>
          </p:nvPr>
        </p:nvSpPr>
        <p:spPr>
          <a:xfrm>
            <a:off x="242649" y="339511"/>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15" name="Group 17">
            <a:extLst>
              <a:ext uri="{FF2B5EF4-FFF2-40B4-BE49-F238E27FC236}">
                <a16:creationId xmlns:a16="http://schemas.microsoft.com/office/drawing/2014/main" id="{85CEEFBF-292E-495F-BB21-82A3E7605A30}"/>
              </a:ext>
            </a:extLst>
          </p:cNvPr>
          <p:cNvGrpSpPr/>
          <p:nvPr userDrawn="1"/>
        </p:nvGrpSpPr>
        <p:grpSpPr>
          <a:xfrm rot="5400000">
            <a:off x="4457671" y="5931781"/>
            <a:ext cx="228658" cy="1268681"/>
            <a:chOff x="7316420" y="1861156"/>
            <a:chExt cx="689857" cy="5103452"/>
          </a:xfrm>
        </p:grpSpPr>
        <p:sp>
          <p:nvSpPr>
            <p:cNvPr id="19" name="Oval 18">
              <a:extLst>
                <a:ext uri="{FF2B5EF4-FFF2-40B4-BE49-F238E27FC236}">
                  <a16:creationId xmlns:a16="http://schemas.microsoft.com/office/drawing/2014/main" id="{E0120445-9D2E-4C38-8C0F-33C6328651CD}"/>
                </a:ext>
              </a:extLst>
            </p:cNvPr>
            <p:cNvSpPr/>
            <p:nvPr/>
          </p:nvSpPr>
          <p:spPr>
            <a:xfrm>
              <a:off x="7316420" y="1861156"/>
              <a:ext cx="689857" cy="689857"/>
            </a:xfrm>
            <a:prstGeom prst="ellipse">
              <a:avLst/>
            </a:prstGeom>
            <a:solidFill>
              <a:schemeClr val="accent5"/>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20" name="Oval 19">
              <a:extLst>
                <a:ext uri="{FF2B5EF4-FFF2-40B4-BE49-F238E27FC236}">
                  <a16:creationId xmlns:a16="http://schemas.microsoft.com/office/drawing/2014/main" id="{4B27002C-0EA3-441D-8EE5-2A664BC84F29}"/>
                </a:ext>
              </a:extLst>
            </p:cNvPr>
            <p:cNvSpPr/>
            <p:nvPr/>
          </p:nvSpPr>
          <p:spPr>
            <a:xfrm>
              <a:off x="7316420" y="2743875"/>
              <a:ext cx="689857" cy="689857"/>
            </a:xfrm>
            <a:prstGeom prst="ellipse">
              <a:avLst/>
            </a:prstGeom>
            <a:solidFill>
              <a:schemeClr val="accent4"/>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21" name="Oval 20">
              <a:extLst>
                <a:ext uri="{FF2B5EF4-FFF2-40B4-BE49-F238E27FC236}">
                  <a16:creationId xmlns:a16="http://schemas.microsoft.com/office/drawing/2014/main" id="{C6D07AB3-E8A0-491A-8859-5F26088CA6BC}"/>
                </a:ext>
              </a:extLst>
            </p:cNvPr>
            <p:cNvSpPr/>
            <p:nvPr/>
          </p:nvSpPr>
          <p:spPr>
            <a:xfrm>
              <a:off x="7316420" y="3626594"/>
              <a:ext cx="689857" cy="689857"/>
            </a:xfrm>
            <a:prstGeom prst="ellipse">
              <a:avLst/>
            </a:prstGeom>
            <a:solidFill>
              <a:schemeClr val="accent3"/>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22" name="Oval 21">
              <a:extLst>
                <a:ext uri="{FF2B5EF4-FFF2-40B4-BE49-F238E27FC236}">
                  <a16:creationId xmlns:a16="http://schemas.microsoft.com/office/drawing/2014/main" id="{8446FD9E-F308-440E-B090-CBC9FC7EE219}"/>
                </a:ext>
              </a:extLst>
            </p:cNvPr>
            <p:cNvSpPr/>
            <p:nvPr/>
          </p:nvSpPr>
          <p:spPr>
            <a:xfrm>
              <a:off x="7316420" y="4509313"/>
              <a:ext cx="689857" cy="689857"/>
            </a:xfrm>
            <a:prstGeom prst="ellipse">
              <a:avLst/>
            </a:prstGeom>
            <a:solidFill>
              <a:schemeClr val="accent2"/>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23" name="Oval 22">
              <a:extLst>
                <a:ext uri="{FF2B5EF4-FFF2-40B4-BE49-F238E27FC236}">
                  <a16:creationId xmlns:a16="http://schemas.microsoft.com/office/drawing/2014/main" id="{06C1D924-6DAE-4F41-9584-1AA770C6A40F}"/>
                </a:ext>
              </a:extLst>
            </p:cNvPr>
            <p:cNvSpPr/>
            <p:nvPr/>
          </p:nvSpPr>
          <p:spPr>
            <a:xfrm>
              <a:off x="7316420" y="5392032"/>
              <a:ext cx="689857" cy="689857"/>
            </a:xfrm>
            <a:prstGeom prst="ellipse">
              <a:avLst/>
            </a:prstGeom>
            <a:solidFill>
              <a:schemeClr val="accent1"/>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24" name="Oval 23">
              <a:extLst>
                <a:ext uri="{FF2B5EF4-FFF2-40B4-BE49-F238E27FC236}">
                  <a16:creationId xmlns:a16="http://schemas.microsoft.com/office/drawing/2014/main" id="{4A545195-1C5A-4D1D-9E72-47CD0C01F8B9}"/>
                </a:ext>
              </a:extLst>
            </p:cNvPr>
            <p:cNvSpPr/>
            <p:nvPr/>
          </p:nvSpPr>
          <p:spPr>
            <a:xfrm>
              <a:off x="7316420" y="6274751"/>
              <a:ext cx="689857" cy="689857"/>
            </a:xfrm>
            <a:prstGeom prst="ellipse">
              <a:avLst/>
            </a:prstGeom>
            <a:solidFill>
              <a:schemeClr val="accent6"/>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grpSp>
    </p:spTree>
    <p:extLst>
      <p:ext uri="{BB962C8B-B14F-4D97-AF65-F5344CB8AC3E}">
        <p14:creationId xmlns:p14="http://schemas.microsoft.com/office/powerpoint/2010/main" val="396492805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9" y="332482"/>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895950" y="2242667"/>
            <a:ext cx="3847200" cy="317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r>
              <a:rPr lang="en-US"/>
              <a:t>Click to edit Master subtitle style</a:t>
            </a:r>
            <a:endParaRPr/>
          </a:p>
        </p:txBody>
      </p:sp>
      <p:sp>
        <p:nvSpPr>
          <p:cNvPr id="56" name="Google Shape;56;p9"/>
          <p:cNvSpPr txBox="1">
            <a:spLocks noGrp="1"/>
          </p:cNvSpPr>
          <p:nvPr>
            <p:ph type="title"/>
          </p:nvPr>
        </p:nvSpPr>
        <p:spPr>
          <a:xfrm>
            <a:off x="713225" y="593367"/>
            <a:ext cx="56799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cxnSp>
        <p:nvCxnSpPr>
          <p:cNvPr id="57" name="Google Shape;57;p9"/>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3730000"/>
            <a:ext cx="3378000" cy="3289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9" y="123478"/>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265509" y="1131591"/>
            <a:ext cx="2670575"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398951" y="1347500"/>
            <a:ext cx="115401"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2207154" y="1362299"/>
            <a:ext cx="685849" cy="51386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533778" y="1637214"/>
            <a:ext cx="1674186"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533778" y="2127463"/>
            <a:ext cx="1674186"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540922" y="5808443"/>
            <a:ext cx="1674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540922" y="4450327"/>
            <a:ext cx="2037972" cy="1815882"/>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24_Images &amp; Contents Layout">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B3CA5F7E-D45F-4887-AF9C-BB7E27A9C9CE}"/>
              </a:ext>
            </a:extLst>
          </p:cNvPr>
          <p:cNvSpPr/>
          <p:nvPr userDrawn="1"/>
        </p:nvSpPr>
        <p:spPr>
          <a:xfrm>
            <a:off x="504930" y="1141827"/>
            <a:ext cx="8146701" cy="505432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그림 개체 틀 5">
            <a:extLst>
              <a:ext uri="{FF2B5EF4-FFF2-40B4-BE49-F238E27FC236}">
                <a16:creationId xmlns:a16="http://schemas.microsoft.com/office/drawing/2014/main" id="{1C677DB5-A9F3-459B-9D51-37160E085128}"/>
              </a:ext>
            </a:extLst>
          </p:cNvPr>
          <p:cNvSpPr>
            <a:spLocks noGrp="1"/>
          </p:cNvSpPr>
          <p:nvPr>
            <p:ph type="pic" sz="quarter" idx="12" hasCustomPrompt="1"/>
          </p:nvPr>
        </p:nvSpPr>
        <p:spPr>
          <a:xfrm>
            <a:off x="4672483" y="653142"/>
            <a:ext cx="3618418" cy="5054322"/>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600"/>
            </a:lvl1pPr>
          </a:lstStyle>
          <a:p>
            <a:r>
              <a:rPr lang="en-US" altLang="ko-KR" dirty="0"/>
              <a:t>Your Picture Here</a:t>
            </a:r>
            <a:endParaRPr lang="ko-KR" altLang="en-US" dirty="0"/>
          </a:p>
        </p:txBody>
      </p:sp>
    </p:spTree>
    <p:extLst>
      <p:ext uri="{BB962C8B-B14F-4D97-AF65-F5344CB8AC3E}">
        <p14:creationId xmlns:p14="http://schemas.microsoft.com/office/powerpoint/2010/main" val="7718253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5_Contents slide layout">
    <p:spTree>
      <p:nvGrpSpPr>
        <p:cNvPr id="1" name=""/>
        <p:cNvGrpSpPr/>
        <p:nvPr/>
      </p:nvGrpSpPr>
      <p:grpSpPr>
        <a:xfrm>
          <a:off x="0" y="0"/>
          <a:ext cx="0" cy="0"/>
          <a:chOff x="0" y="0"/>
          <a:chExt cx="0" cy="0"/>
        </a:xfrm>
      </p:grpSpPr>
      <p:sp>
        <p:nvSpPr>
          <p:cNvPr id="2" name="Picture Placeholder 9">
            <a:extLst>
              <a:ext uri="{FF2B5EF4-FFF2-40B4-BE49-F238E27FC236}">
                <a16:creationId xmlns:a16="http://schemas.microsoft.com/office/drawing/2014/main" id="{B5EC7ADC-67F9-4D30-A972-0F2B88D07920}"/>
              </a:ext>
            </a:extLst>
          </p:cNvPr>
          <p:cNvSpPr>
            <a:spLocks noGrp="1"/>
          </p:cNvSpPr>
          <p:nvPr>
            <p:ph type="pic" sz="quarter" idx="10" hasCustomPrompt="1"/>
          </p:nvPr>
        </p:nvSpPr>
        <p:spPr>
          <a:xfrm>
            <a:off x="543207" y="1714872"/>
            <a:ext cx="2678086" cy="4314254"/>
          </a:xfrm>
          <a:prstGeom prst="rect">
            <a:avLst/>
          </a:prstGeom>
          <a:solidFill>
            <a:schemeClr val="bg1">
              <a:lumMod val="95000"/>
            </a:schemeClr>
          </a:solidFill>
        </p:spPr>
        <p:txBody>
          <a:bodyPr lIns="0" tIns="108000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a:t>
            </a:r>
            <a:endParaRPr lang="ko-KR" altLang="en-US" dirty="0"/>
          </a:p>
        </p:txBody>
      </p:sp>
      <p:sp>
        <p:nvSpPr>
          <p:cNvPr id="3" name="Text Placeholder 9">
            <a:extLst>
              <a:ext uri="{FF2B5EF4-FFF2-40B4-BE49-F238E27FC236}">
                <a16:creationId xmlns:a16="http://schemas.microsoft.com/office/drawing/2014/main" id="{180D3340-5DD9-49E8-A07D-B011C94832E9}"/>
              </a:ext>
            </a:extLst>
          </p:cNvPr>
          <p:cNvSpPr>
            <a:spLocks noGrp="1"/>
          </p:cNvSpPr>
          <p:nvPr>
            <p:ph type="body" sz="quarter" idx="11" hasCustomPrompt="1"/>
          </p:nvPr>
        </p:nvSpPr>
        <p:spPr>
          <a:xfrm>
            <a:off x="242647" y="339510"/>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96492805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0"/>
        <p:cNvGrpSpPr/>
        <p:nvPr/>
      </p:nvGrpSpPr>
      <p:grpSpPr>
        <a:xfrm>
          <a:off x="0" y="0"/>
          <a:ext cx="0" cy="0"/>
          <a:chOff x="0" y="0"/>
          <a:chExt cx="0" cy="0"/>
        </a:xfrm>
      </p:grpSpPr>
      <p:sp>
        <p:nvSpPr>
          <p:cNvPr id="61" name="Google Shape;61;p10"/>
          <p:cNvSpPr txBox="1">
            <a:spLocks noGrp="1"/>
          </p:cNvSpPr>
          <p:nvPr>
            <p:ph type="body" idx="1"/>
          </p:nvPr>
        </p:nvSpPr>
        <p:spPr>
          <a:xfrm>
            <a:off x="713225" y="589236"/>
            <a:ext cx="3557100" cy="13036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800"/>
              <a:buNone/>
              <a:defRPr sz="3000">
                <a:latin typeface="Vidaloka"/>
                <a:ea typeface="Vidaloka"/>
                <a:cs typeface="Vidaloka"/>
                <a:sym typeface="Vidaloka"/>
              </a:defRPr>
            </a:lvl1pPr>
          </a:lstStyle>
          <a:p>
            <a:pPr lvl="0"/>
            <a:r>
              <a:rPr lang="en-US"/>
              <a:t>Click to edit Master text styles</a:t>
            </a:r>
          </a:p>
        </p:txBody>
      </p:sp>
      <p:cxnSp>
        <p:nvCxnSpPr>
          <p:cNvPr id="62" name="Google Shape;62;p10"/>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3" name="Google Shape;63;p10"/>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4" name="Google Shape;64;p10"/>
          <p:cNvCxnSpPr/>
          <p:nvPr/>
        </p:nvCxnSpPr>
        <p:spPr>
          <a:xfrm rot="10800000" flipH="1">
            <a:off x="6144975" y="4138300"/>
            <a:ext cx="3118200" cy="29348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4_Contents slide layout">
    <p:bg>
      <p:bgPr>
        <a:solidFill>
          <a:schemeClr val="bg1"/>
        </a:solidFill>
        <a:effectLst/>
      </p:bgPr>
    </p:bg>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21AEC72C-3C89-4B08-B67E-E04E47BA302D}"/>
              </a:ext>
            </a:extLst>
          </p:cNvPr>
          <p:cNvSpPr>
            <a:spLocks noGrp="1"/>
          </p:cNvSpPr>
          <p:nvPr>
            <p:ph type="pic" sz="quarter" idx="10" hasCustomPrompt="1"/>
          </p:nvPr>
        </p:nvSpPr>
        <p:spPr>
          <a:xfrm>
            <a:off x="4385615" y="342900"/>
            <a:ext cx="4444874" cy="6172200"/>
          </a:xfrm>
          <a:custGeom>
            <a:avLst/>
            <a:gdLst>
              <a:gd name="connsiteX0" fmla="*/ 1240972 w 5926499"/>
              <a:gd name="connsiteY0" fmla="*/ 0 h 6172200"/>
              <a:gd name="connsiteX1" fmla="*/ 5926499 w 5926499"/>
              <a:gd name="connsiteY1" fmla="*/ 0 h 6172200"/>
              <a:gd name="connsiteX2" fmla="*/ 5926499 w 5926499"/>
              <a:gd name="connsiteY2" fmla="*/ 6172200 h 6172200"/>
              <a:gd name="connsiteX3" fmla="*/ 1240972 w 5926499"/>
              <a:gd name="connsiteY3" fmla="*/ 6172200 h 6172200"/>
              <a:gd name="connsiteX4" fmla="*/ 1240972 w 5926499"/>
              <a:gd name="connsiteY4" fmla="*/ 6015988 h 6172200"/>
              <a:gd name="connsiteX5" fmla="*/ 92399 w 5926499"/>
              <a:gd name="connsiteY5" fmla="*/ 6015988 h 6172200"/>
              <a:gd name="connsiteX6" fmla="*/ 92399 w 5926499"/>
              <a:gd name="connsiteY6" fmla="*/ 5938701 h 6172200"/>
              <a:gd name="connsiteX7" fmla="*/ 1240972 w 5926499"/>
              <a:gd name="connsiteY7" fmla="*/ 5938701 h 6172200"/>
              <a:gd name="connsiteX8" fmla="*/ 1240972 w 5926499"/>
              <a:gd name="connsiteY8" fmla="*/ 5859778 h 6172200"/>
              <a:gd name="connsiteX9" fmla="*/ 497028 w 5926499"/>
              <a:gd name="connsiteY9" fmla="*/ 5859778 h 6172200"/>
              <a:gd name="connsiteX10" fmla="*/ 497028 w 5926499"/>
              <a:gd name="connsiteY10" fmla="*/ 5668190 h 6172200"/>
              <a:gd name="connsiteX11" fmla="*/ 1240972 w 5926499"/>
              <a:gd name="connsiteY11" fmla="*/ 5668190 h 6172200"/>
              <a:gd name="connsiteX12" fmla="*/ 1240972 w 5926499"/>
              <a:gd name="connsiteY12" fmla="*/ 5589267 h 6172200"/>
              <a:gd name="connsiteX13" fmla="*/ 2775704 w 5926499"/>
              <a:gd name="connsiteY13" fmla="*/ 5589267 h 6172200"/>
              <a:gd name="connsiteX14" fmla="*/ 2775704 w 5926499"/>
              <a:gd name="connsiteY14" fmla="*/ 5511980 h 6172200"/>
              <a:gd name="connsiteX15" fmla="*/ 1240972 w 5926499"/>
              <a:gd name="connsiteY15" fmla="*/ 5511980 h 6172200"/>
              <a:gd name="connsiteX16" fmla="*/ 1240972 w 5926499"/>
              <a:gd name="connsiteY16" fmla="*/ 5222694 h 6172200"/>
              <a:gd name="connsiteX17" fmla="*/ 2993421 w 5926499"/>
              <a:gd name="connsiteY17" fmla="*/ 5222694 h 6172200"/>
              <a:gd name="connsiteX18" fmla="*/ 2993421 w 5926499"/>
              <a:gd name="connsiteY18" fmla="*/ 5031107 h 6172200"/>
              <a:gd name="connsiteX19" fmla="*/ 1240972 w 5926499"/>
              <a:gd name="connsiteY19" fmla="*/ 5031107 h 6172200"/>
              <a:gd name="connsiteX20" fmla="*/ 1240972 w 5926499"/>
              <a:gd name="connsiteY20" fmla="*/ 4922382 h 6172200"/>
              <a:gd name="connsiteX21" fmla="*/ 225578 w 5926499"/>
              <a:gd name="connsiteY21" fmla="*/ 4922382 h 6172200"/>
              <a:gd name="connsiteX22" fmla="*/ 225578 w 5926499"/>
              <a:gd name="connsiteY22" fmla="*/ 4845095 h 6172200"/>
              <a:gd name="connsiteX23" fmla="*/ 1240972 w 5926499"/>
              <a:gd name="connsiteY23" fmla="*/ 4845095 h 6172200"/>
              <a:gd name="connsiteX24" fmla="*/ 1240972 w 5926499"/>
              <a:gd name="connsiteY24" fmla="*/ 4721133 h 6172200"/>
              <a:gd name="connsiteX25" fmla="*/ 2181818 w 5926499"/>
              <a:gd name="connsiteY25" fmla="*/ 4721133 h 6172200"/>
              <a:gd name="connsiteX26" fmla="*/ 2181818 w 5926499"/>
              <a:gd name="connsiteY26" fmla="*/ 4655818 h 6172200"/>
              <a:gd name="connsiteX27" fmla="*/ 1240972 w 5926499"/>
              <a:gd name="connsiteY27" fmla="*/ 4655818 h 6172200"/>
              <a:gd name="connsiteX28" fmla="*/ 1240972 w 5926499"/>
              <a:gd name="connsiteY28" fmla="*/ 4516481 h 6172200"/>
              <a:gd name="connsiteX29" fmla="*/ 497028 w 5926499"/>
              <a:gd name="connsiteY29" fmla="*/ 4516481 h 6172200"/>
              <a:gd name="connsiteX30" fmla="*/ 497028 w 5926499"/>
              <a:gd name="connsiteY30" fmla="*/ 4439194 h 6172200"/>
              <a:gd name="connsiteX31" fmla="*/ 1240972 w 5926499"/>
              <a:gd name="connsiteY31" fmla="*/ 4439194 h 6172200"/>
              <a:gd name="connsiteX32" fmla="*/ 1240972 w 5926499"/>
              <a:gd name="connsiteY32" fmla="*/ 4321628 h 6172200"/>
              <a:gd name="connsiteX33" fmla="*/ 2347278 w 5926499"/>
              <a:gd name="connsiteY33" fmla="*/ 4321628 h 6172200"/>
              <a:gd name="connsiteX34" fmla="*/ 2347278 w 5926499"/>
              <a:gd name="connsiteY34" fmla="*/ 4130040 h 6172200"/>
              <a:gd name="connsiteX35" fmla="*/ 1240972 w 5926499"/>
              <a:gd name="connsiteY35" fmla="*/ 4130040 h 6172200"/>
              <a:gd name="connsiteX36" fmla="*/ 1240972 w 5926499"/>
              <a:gd name="connsiteY36" fmla="*/ 3828776 h 6172200"/>
              <a:gd name="connsiteX37" fmla="*/ 2347278 w 5926499"/>
              <a:gd name="connsiteY37" fmla="*/ 3828776 h 6172200"/>
              <a:gd name="connsiteX38" fmla="*/ 2347278 w 5926499"/>
              <a:gd name="connsiteY38" fmla="*/ 3751489 h 6172200"/>
              <a:gd name="connsiteX39" fmla="*/ 1240972 w 5926499"/>
              <a:gd name="connsiteY39" fmla="*/ 3751489 h 6172200"/>
              <a:gd name="connsiteX40" fmla="*/ 1240972 w 5926499"/>
              <a:gd name="connsiteY40" fmla="*/ 3567249 h 6172200"/>
              <a:gd name="connsiteX41" fmla="*/ 544605 w 5926499"/>
              <a:gd name="connsiteY41" fmla="*/ 3567249 h 6172200"/>
              <a:gd name="connsiteX42" fmla="*/ 544605 w 5926499"/>
              <a:gd name="connsiteY42" fmla="*/ 3279866 h 6172200"/>
              <a:gd name="connsiteX43" fmla="*/ 1240972 w 5926499"/>
              <a:gd name="connsiteY43" fmla="*/ 3279866 h 6172200"/>
              <a:gd name="connsiteX44" fmla="*/ 1240972 w 5926499"/>
              <a:gd name="connsiteY44" fmla="*/ 3141069 h 6172200"/>
              <a:gd name="connsiteX45" fmla="*/ 0 w 5926499"/>
              <a:gd name="connsiteY45" fmla="*/ 3141069 h 6172200"/>
              <a:gd name="connsiteX46" fmla="*/ 0 w 5926499"/>
              <a:gd name="connsiteY46" fmla="*/ 3063782 h 6172200"/>
              <a:gd name="connsiteX47" fmla="*/ 1240972 w 5926499"/>
              <a:gd name="connsiteY47" fmla="*/ 3063782 h 6172200"/>
              <a:gd name="connsiteX48" fmla="*/ 1240972 w 5926499"/>
              <a:gd name="connsiteY48" fmla="*/ 2942953 h 6172200"/>
              <a:gd name="connsiteX49" fmla="*/ 343464 w 5926499"/>
              <a:gd name="connsiteY49" fmla="*/ 2942953 h 6172200"/>
              <a:gd name="connsiteX50" fmla="*/ 343464 w 5926499"/>
              <a:gd name="connsiteY50" fmla="*/ 2865666 h 6172200"/>
              <a:gd name="connsiteX51" fmla="*/ 1240972 w 5926499"/>
              <a:gd name="connsiteY51" fmla="*/ 2865666 h 6172200"/>
              <a:gd name="connsiteX52" fmla="*/ 1240972 w 5926499"/>
              <a:gd name="connsiteY52" fmla="*/ 2770414 h 6172200"/>
              <a:gd name="connsiteX53" fmla="*/ 2020709 w 5926499"/>
              <a:gd name="connsiteY53" fmla="*/ 2770414 h 6172200"/>
              <a:gd name="connsiteX54" fmla="*/ 2020709 w 5926499"/>
              <a:gd name="connsiteY54" fmla="*/ 2705099 h 6172200"/>
              <a:gd name="connsiteX55" fmla="*/ 1240972 w 5926499"/>
              <a:gd name="connsiteY55" fmla="*/ 2705099 h 6172200"/>
              <a:gd name="connsiteX56" fmla="*/ 1240972 w 5926499"/>
              <a:gd name="connsiteY56" fmla="*/ 2453364 h 6172200"/>
              <a:gd name="connsiteX57" fmla="*/ 2113162 w 5926499"/>
              <a:gd name="connsiteY57" fmla="*/ 2453364 h 6172200"/>
              <a:gd name="connsiteX58" fmla="*/ 2113162 w 5926499"/>
              <a:gd name="connsiteY58" fmla="*/ 2261777 h 6172200"/>
              <a:gd name="connsiteX59" fmla="*/ 1240972 w 5926499"/>
              <a:gd name="connsiteY59" fmla="*/ 2261777 h 6172200"/>
              <a:gd name="connsiteX60" fmla="*/ 1240972 w 5926499"/>
              <a:gd name="connsiteY60" fmla="*/ 2065018 h 6172200"/>
              <a:gd name="connsiteX61" fmla="*/ 544605 w 5926499"/>
              <a:gd name="connsiteY61" fmla="*/ 2065018 h 6172200"/>
              <a:gd name="connsiteX62" fmla="*/ 544605 w 5926499"/>
              <a:gd name="connsiteY62" fmla="*/ 1999703 h 6172200"/>
              <a:gd name="connsiteX63" fmla="*/ 1240972 w 5926499"/>
              <a:gd name="connsiteY63" fmla="*/ 1999703 h 6172200"/>
              <a:gd name="connsiteX64" fmla="*/ 1240972 w 5926499"/>
              <a:gd name="connsiteY64" fmla="*/ 1794507 h 6172200"/>
              <a:gd name="connsiteX65" fmla="*/ 2587402 w 5926499"/>
              <a:gd name="connsiteY65" fmla="*/ 1794507 h 6172200"/>
              <a:gd name="connsiteX66" fmla="*/ 2587402 w 5926499"/>
              <a:gd name="connsiteY66" fmla="*/ 1717220 h 6172200"/>
              <a:gd name="connsiteX67" fmla="*/ 1240972 w 5926499"/>
              <a:gd name="connsiteY67" fmla="*/ 1717220 h 6172200"/>
              <a:gd name="connsiteX68" fmla="*/ 1240972 w 5926499"/>
              <a:gd name="connsiteY68" fmla="*/ 1582782 h 6172200"/>
              <a:gd name="connsiteX69" fmla="*/ 191589 w 5926499"/>
              <a:gd name="connsiteY69" fmla="*/ 1582782 h 6172200"/>
              <a:gd name="connsiteX70" fmla="*/ 191589 w 5926499"/>
              <a:gd name="connsiteY70" fmla="*/ 1391193 h 6172200"/>
              <a:gd name="connsiteX71" fmla="*/ 1240972 w 5926499"/>
              <a:gd name="connsiteY71" fmla="*/ 1391193 h 6172200"/>
              <a:gd name="connsiteX72" fmla="*/ 1240972 w 5926499"/>
              <a:gd name="connsiteY72" fmla="*/ 1256756 h 6172200"/>
              <a:gd name="connsiteX73" fmla="*/ 2981203 w 5926499"/>
              <a:gd name="connsiteY73" fmla="*/ 1256756 h 6172200"/>
              <a:gd name="connsiteX74" fmla="*/ 2981203 w 5926499"/>
              <a:gd name="connsiteY74" fmla="*/ 1179469 h 6172200"/>
              <a:gd name="connsiteX75" fmla="*/ 1240972 w 5926499"/>
              <a:gd name="connsiteY75" fmla="*/ 1179469 h 6172200"/>
              <a:gd name="connsiteX76" fmla="*/ 1240972 w 5926499"/>
              <a:gd name="connsiteY76" fmla="*/ 1024346 h 6172200"/>
              <a:gd name="connsiteX77" fmla="*/ 2051188 w 5926499"/>
              <a:gd name="connsiteY77" fmla="*/ 1024346 h 6172200"/>
              <a:gd name="connsiteX78" fmla="*/ 2051188 w 5926499"/>
              <a:gd name="connsiteY78" fmla="*/ 828402 h 6172200"/>
              <a:gd name="connsiteX79" fmla="*/ 1240972 w 5926499"/>
              <a:gd name="connsiteY79" fmla="*/ 828402 h 6172200"/>
              <a:gd name="connsiteX80" fmla="*/ 1240972 w 5926499"/>
              <a:gd name="connsiteY80" fmla="*/ 695597 h 6172200"/>
              <a:gd name="connsiteX81" fmla="*/ 579440 w 5926499"/>
              <a:gd name="connsiteY81" fmla="*/ 695597 h 6172200"/>
              <a:gd name="connsiteX82" fmla="*/ 579440 w 5926499"/>
              <a:gd name="connsiteY82" fmla="*/ 504009 h 6172200"/>
              <a:gd name="connsiteX83" fmla="*/ 1240972 w 5926499"/>
              <a:gd name="connsiteY83" fmla="*/ 504009 h 6172200"/>
              <a:gd name="connsiteX84" fmla="*/ 1240972 w 5926499"/>
              <a:gd name="connsiteY84" fmla="*/ 447943 h 6172200"/>
              <a:gd name="connsiteX85" fmla="*/ 977276 w 5926499"/>
              <a:gd name="connsiteY85" fmla="*/ 447943 h 6172200"/>
              <a:gd name="connsiteX86" fmla="*/ 977276 w 5926499"/>
              <a:gd name="connsiteY86" fmla="*/ 370656 h 6172200"/>
              <a:gd name="connsiteX87" fmla="*/ 1240972 w 5926499"/>
              <a:gd name="connsiteY87" fmla="*/ 370656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926499" h="6172200">
                <a:moveTo>
                  <a:pt x="1240972" y="0"/>
                </a:moveTo>
                <a:lnTo>
                  <a:pt x="5926499" y="0"/>
                </a:lnTo>
                <a:lnTo>
                  <a:pt x="5926499" y="6172200"/>
                </a:lnTo>
                <a:lnTo>
                  <a:pt x="1240972" y="6172200"/>
                </a:lnTo>
                <a:lnTo>
                  <a:pt x="1240972" y="6015988"/>
                </a:lnTo>
                <a:lnTo>
                  <a:pt x="92399" y="6015988"/>
                </a:lnTo>
                <a:lnTo>
                  <a:pt x="92399" y="5938701"/>
                </a:lnTo>
                <a:lnTo>
                  <a:pt x="1240972" y="5938701"/>
                </a:lnTo>
                <a:lnTo>
                  <a:pt x="1240972" y="5859778"/>
                </a:lnTo>
                <a:lnTo>
                  <a:pt x="497028" y="5859778"/>
                </a:lnTo>
                <a:lnTo>
                  <a:pt x="497028" y="5668190"/>
                </a:lnTo>
                <a:lnTo>
                  <a:pt x="1240972" y="5668190"/>
                </a:lnTo>
                <a:lnTo>
                  <a:pt x="1240972" y="5589267"/>
                </a:lnTo>
                <a:lnTo>
                  <a:pt x="2775704" y="5589267"/>
                </a:lnTo>
                <a:lnTo>
                  <a:pt x="2775704" y="5511980"/>
                </a:lnTo>
                <a:lnTo>
                  <a:pt x="1240972" y="5511980"/>
                </a:lnTo>
                <a:lnTo>
                  <a:pt x="1240972" y="5222694"/>
                </a:lnTo>
                <a:lnTo>
                  <a:pt x="2993421" y="5222694"/>
                </a:lnTo>
                <a:lnTo>
                  <a:pt x="2993421" y="5031107"/>
                </a:lnTo>
                <a:lnTo>
                  <a:pt x="1240972" y="5031107"/>
                </a:lnTo>
                <a:lnTo>
                  <a:pt x="1240972" y="4922382"/>
                </a:lnTo>
                <a:lnTo>
                  <a:pt x="225578" y="4922382"/>
                </a:lnTo>
                <a:lnTo>
                  <a:pt x="225578" y="4845095"/>
                </a:lnTo>
                <a:lnTo>
                  <a:pt x="1240972" y="4845095"/>
                </a:lnTo>
                <a:lnTo>
                  <a:pt x="1240972" y="4721133"/>
                </a:lnTo>
                <a:lnTo>
                  <a:pt x="2181818" y="4721133"/>
                </a:lnTo>
                <a:lnTo>
                  <a:pt x="2181818" y="4655818"/>
                </a:lnTo>
                <a:lnTo>
                  <a:pt x="1240972" y="4655818"/>
                </a:lnTo>
                <a:lnTo>
                  <a:pt x="1240972" y="4516481"/>
                </a:lnTo>
                <a:lnTo>
                  <a:pt x="497028" y="4516481"/>
                </a:lnTo>
                <a:lnTo>
                  <a:pt x="497028" y="4439194"/>
                </a:lnTo>
                <a:lnTo>
                  <a:pt x="1240972" y="4439194"/>
                </a:lnTo>
                <a:lnTo>
                  <a:pt x="1240972" y="4321628"/>
                </a:lnTo>
                <a:lnTo>
                  <a:pt x="2347278" y="4321628"/>
                </a:lnTo>
                <a:lnTo>
                  <a:pt x="2347278" y="4130040"/>
                </a:lnTo>
                <a:lnTo>
                  <a:pt x="1240972" y="4130040"/>
                </a:lnTo>
                <a:lnTo>
                  <a:pt x="1240972" y="3828776"/>
                </a:lnTo>
                <a:lnTo>
                  <a:pt x="2347278" y="3828776"/>
                </a:lnTo>
                <a:lnTo>
                  <a:pt x="2347278" y="3751489"/>
                </a:lnTo>
                <a:lnTo>
                  <a:pt x="1240972" y="3751489"/>
                </a:lnTo>
                <a:lnTo>
                  <a:pt x="1240972" y="3567249"/>
                </a:lnTo>
                <a:lnTo>
                  <a:pt x="544605" y="3567249"/>
                </a:lnTo>
                <a:lnTo>
                  <a:pt x="544605" y="3279866"/>
                </a:lnTo>
                <a:lnTo>
                  <a:pt x="1240972" y="3279866"/>
                </a:lnTo>
                <a:lnTo>
                  <a:pt x="1240972" y="3141069"/>
                </a:lnTo>
                <a:lnTo>
                  <a:pt x="0" y="3141069"/>
                </a:lnTo>
                <a:lnTo>
                  <a:pt x="0" y="3063782"/>
                </a:lnTo>
                <a:lnTo>
                  <a:pt x="1240972" y="3063782"/>
                </a:lnTo>
                <a:lnTo>
                  <a:pt x="1240972" y="2942953"/>
                </a:lnTo>
                <a:lnTo>
                  <a:pt x="343464" y="2942953"/>
                </a:lnTo>
                <a:lnTo>
                  <a:pt x="343464" y="2865666"/>
                </a:lnTo>
                <a:lnTo>
                  <a:pt x="1240972" y="2865666"/>
                </a:lnTo>
                <a:lnTo>
                  <a:pt x="1240972" y="2770414"/>
                </a:lnTo>
                <a:lnTo>
                  <a:pt x="2020709" y="2770414"/>
                </a:lnTo>
                <a:lnTo>
                  <a:pt x="2020709" y="2705099"/>
                </a:lnTo>
                <a:lnTo>
                  <a:pt x="1240972" y="2705099"/>
                </a:lnTo>
                <a:lnTo>
                  <a:pt x="1240972" y="2453364"/>
                </a:lnTo>
                <a:lnTo>
                  <a:pt x="2113162" y="2453364"/>
                </a:lnTo>
                <a:lnTo>
                  <a:pt x="2113162" y="2261777"/>
                </a:lnTo>
                <a:lnTo>
                  <a:pt x="1240972" y="2261777"/>
                </a:lnTo>
                <a:lnTo>
                  <a:pt x="1240972" y="2065018"/>
                </a:lnTo>
                <a:lnTo>
                  <a:pt x="544605" y="2065018"/>
                </a:lnTo>
                <a:lnTo>
                  <a:pt x="544605" y="1999703"/>
                </a:lnTo>
                <a:lnTo>
                  <a:pt x="1240972" y="1999703"/>
                </a:lnTo>
                <a:lnTo>
                  <a:pt x="1240972" y="1794507"/>
                </a:lnTo>
                <a:lnTo>
                  <a:pt x="2587402" y="1794507"/>
                </a:lnTo>
                <a:lnTo>
                  <a:pt x="2587402" y="1717220"/>
                </a:lnTo>
                <a:lnTo>
                  <a:pt x="1240972" y="1717220"/>
                </a:lnTo>
                <a:lnTo>
                  <a:pt x="1240972" y="1582782"/>
                </a:lnTo>
                <a:lnTo>
                  <a:pt x="191589" y="1582782"/>
                </a:lnTo>
                <a:lnTo>
                  <a:pt x="191589" y="1391193"/>
                </a:lnTo>
                <a:lnTo>
                  <a:pt x="1240972" y="1391193"/>
                </a:lnTo>
                <a:lnTo>
                  <a:pt x="1240972" y="1256756"/>
                </a:lnTo>
                <a:lnTo>
                  <a:pt x="2981203" y="1256756"/>
                </a:lnTo>
                <a:lnTo>
                  <a:pt x="2981203" y="1179469"/>
                </a:lnTo>
                <a:lnTo>
                  <a:pt x="1240972" y="1179469"/>
                </a:lnTo>
                <a:lnTo>
                  <a:pt x="1240972" y="1024346"/>
                </a:lnTo>
                <a:lnTo>
                  <a:pt x="2051188" y="1024346"/>
                </a:lnTo>
                <a:lnTo>
                  <a:pt x="2051188" y="828402"/>
                </a:lnTo>
                <a:lnTo>
                  <a:pt x="1240972" y="828402"/>
                </a:lnTo>
                <a:lnTo>
                  <a:pt x="1240972" y="695597"/>
                </a:lnTo>
                <a:lnTo>
                  <a:pt x="579440" y="695597"/>
                </a:lnTo>
                <a:lnTo>
                  <a:pt x="579440" y="504009"/>
                </a:lnTo>
                <a:lnTo>
                  <a:pt x="1240972" y="504009"/>
                </a:lnTo>
                <a:lnTo>
                  <a:pt x="1240972" y="447943"/>
                </a:lnTo>
                <a:lnTo>
                  <a:pt x="977276" y="447943"/>
                </a:lnTo>
                <a:lnTo>
                  <a:pt x="977276" y="370656"/>
                </a:lnTo>
                <a:lnTo>
                  <a:pt x="1240972" y="370656"/>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7814773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242647" y="339510"/>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242649" y="339511"/>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242649" y="339511"/>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 name="Freeform: Shape 2">
            <a:extLst>
              <a:ext uri="{FF2B5EF4-FFF2-40B4-BE49-F238E27FC236}">
                <a16:creationId xmlns:a16="http://schemas.microsoft.com/office/drawing/2014/main" id="{5B645F56-C047-4B2A-8D39-376A60FB6DBF}"/>
              </a:ext>
            </a:extLst>
          </p:cNvPr>
          <p:cNvSpPr>
            <a:spLocks/>
          </p:cNvSpPr>
          <p:nvPr userDrawn="1"/>
        </p:nvSpPr>
        <p:spPr bwMode="auto">
          <a:xfrm>
            <a:off x="0" y="5745394"/>
            <a:ext cx="4564064" cy="1121663"/>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ko-KR" altLang="en-US" sz="2700"/>
          </a:p>
        </p:txBody>
      </p:sp>
      <p:sp>
        <p:nvSpPr>
          <p:cNvPr id="4" name="Freeform: Shape 3">
            <a:extLst>
              <a:ext uri="{FF2B5EF4-FFF2-40B4-BE49-F238E27FC236}">
                <a16:creationId xmlns:a16="http://schemas.microsoft.com/office/drawing/2014/main" id="{C22DEAED-1639-4112-B840-31264609C2DD}"/>
              </a:ext>
            </a:extLst>
          </p:cNvPr>
          <p:cNvSpPr>
            <a:spLocks/>
          </p:cNvSpPr>
          <p:nvPr userDrawn="1"/>
        </p:nvSpPr>
        <p:spPr bwMode="auto">
          <a:xfrm>
            <a:off x="4595827" y="5774699"/>
            <a:ext cx="4564064" cy="1121663"/>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ko-KR" altLang="en-US" sz="2700"/>
          </a:p>
        </p:txBody>
      </p:sp>
    </p:spTree>
    <p:extLst>
      <p:ext uri="{BB962C8B-B14F-4D97-AF65-F5344CB8AC3E}">
        <p14:creationId xmlns:p14="http://schemas.microsoft.com/office/powerpoint/2010/main" val="334499280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53BBA9-8910-48AA-B686-668257C008CF}"/>
              </a:ext>
            </a:extLst>
          </p:cNvPr>
          <p:cNvSpPr/>
          <p:nvPr userDrawn="1"/>
        </p:nvSpPr>
        <p:spPr>
          <a:xfrm>
            <a:off x="1" y="0"/>
            <a:ext cx="9155319" cy="1826792"/>
          </a:xfrm>
          <a:prstGeom prst="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b="1" dirty="0">
              <a:solidFill>
                <a:schemeClr val="bg1"/>
              </a:solidFill>
            </a:endParaRPr>
          </a:p>
        </p:txBody>
      </p:sp>
      <p:sp>
        <p:nvSpPr>
          <p:cNvPr id="5" name="Picture Placeholder 2">
            <a:extLst>
              <a:ext uri="{FF2B5EF4-FFF2-40B4-BE49-F238E27FC236}">
                <a16:creationId xmlns:a16="http://schemas.microsoft.com/office/drawing/2014/main" id="{16E292CF-6239-4FAD-8469-B4057CC66D43}"/>
              </a:ext>
            </a:extLst>
          </p:cNvPr>
          <p:cNvSpPr>
            <a:spLocks noGrp="1"/>
          </p:cNvSpPr>
          <p:nvPr>
            <p:ph type="pic" idx="11" hasCustomPrompt="1"/>
          </p:nvPr>
        </p:nvSpPr>
        <p:spPr>
          <a:xfrm>
            <a:off x="689155" y="2234589"/>
            <a:ext cx="1800000"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6" name="Picture Placeholder 2">
            <a:extLst>
              <a:ext uri="{FF2B5EF4-FFF2-40B4-BE49-F238E27FC236}">
                <a16:creationId xmlns:a16="http://schemas.microsoft.com/office/drawing/2014/main" id="{10C7E9C4-D97C-4EA3-8549-47E25308DBCD}"/>
              </a:ext>
            </a:extLst>
          </p:cNvPr>
          <p:cNvSpPr>
            <a:spLocks noGrp="1"/>
          </p:cNvSpPr>
          <p:nvPr>
            <p:ph type="pic" idx="12" hasCustomPrompt="1"/>
          </p:nvPr>
        </p:nvSpPr>
        <p:spPr>
          <a:xfrm>
            <a:off x="2736346" y="2235736"/>
            <a:ext cx="1740317"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7" name="Picture Placeholder 2">
            <a:extLst>
              <a:ext uri="{FF2B5EF4-FFF2-40B4-BE49-F238E27FC236}">
                <a16:creationId xmlns:a16="http://schemas.microsoft.com/office/drawing/2014/main" id="{8C95B59E-C4D0-4EBF-A295-B8EADA4B680B}"/>
              </a:ext>
            </a:extLst>
          </p:cNvPr>
          <p:cNvSpPr>
            <a:spLocks noGrp="1"/>
          </p:cNvSpPr>
          <p:nvPr>
            <p:ph type="pic" idx="13" hasCustomPrompt="1"/>
          </p:nvPr>
        </p:nvSpPr>
        <p:spPr>
          <a:xfrm>
            <a:off x="4723851" y="2235736"/>
            <a:ext cx="1740317"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8" name="Picture Placeholder 2">
            <a:extLst>
              <a:ext uri="{FF2B5EF4-FFF2-40B4-BE49-F238E27FC236}">
                <a16:creationId xmlns:a16="http://schemas.microsoft.com/office/drawing/2014/main" id="{BC59B22E-803A-4DC7-BCB8-3C78A2CA0230}"/>
              </a:ext>
            </a:extLst>
          </p:cNvPr>
          <p:cNvSpPr>
            <a:spLocks noGrp="1"/>
          </p:cNvSpPr>
          <p:nvPr>
            <p:ph type="pic" idx="14" hasCustomPrompt="1"/>
          </p:nvPr>
        </p:nvSpPr>
        <p:spPr>
          <a:xfrm>
            <a:off x="6711356" y="2235736"/>
            <a:ext cx="1740317"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242649" y="339511"/>
            <a:ext cx="8679898"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Our Team LAYOUT</a:t>
            </a:r>
          </a:p>
        </p:txBody>
      </p:sp>
      <p:grpSp>
        <p:nvGrpSpPr>
          <p:cNvPr id="2" name="Group 18">
            <a:extLst>
              <a:ext uri="{FF2B5EF4-FFF2-40B4-BE49-F238E27FC236}">
                <a16:creationId xmlns:a16="http://schemas.microsoft.com/office/drawing/2014/main" id="{65B49267-E735-4FC7-83FE-360218A92580}"/>
              </a:ext>
            </a:extLst>
          </p:cNvPr>
          <p:cNvGrpSpPr/>
          <p:nvPr userDrawn="1"/>
        </p:nvGrpSpPr>
        <p:grpSpPr>
          <a:xfrm>
            <a:off x="0" y="5736342"/>
            <a:ext cx="9144000" cy="1121663"/>
            <a:chOff x="0" y="5758625"/>
            <a:chExt cx="12192000" cy="1121663"/>
          </a:xfrm>
          <a:solidFill>
            <a:schemeClr val="accent6"/>
          </a:solidFill>
        </p:grpSpPr>
        <p:sp>
          <p:nvSpPr>
            <p:cNvPr id="9" name="Freeform: Shape 8">
              <a:extLst>
                <a:ext uri="{FF2B5EF4-FFF2-40B4-BE49-F238E27FC236}">
                  <a16:creationId xmlns:a16="http://schemas.microsoft.com/office/drawing/2014/main" id="{CC7D1DDF-5D25-41E5-A133-643A36A3C21A}"/>
                </a:ext>
              </a:extLst>
            </p:cNvPr>
            <p:cNvSpPr>
              <a:spLocks/>
            </p:cNvSpPr>
            <p:nvPr userDrawn="1"/>
          </p:nvSpPr>
          <p:spPr bwMode="auto">
            <a:xfrm>
              <a:off x="0" y="5758625"/>
              <a:ext cx="6085418" cy="1121663"/>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14" name="Freeform: Shape 13">
              <a:extLst>
                <a:ext uri="{FF2B5EF4-FFF2-40B4-BE49-F238E27FC236}">
                  <a16:creationId xmlns:a16="http://schemas.microsoft.com/office/drawing/2014/main" id="{AA9A816D-A1A4-486F-B7D6-A7582904D10B}"/>
                </a:ext>
              </a:extLst>
            </p:cNvPr>
            <p:cNvSpPr>
              <a:spLocks/>
            </p:cNvSpPr>
            <p:nvPr userDrawn="1"/>
          </p:nvSpPr>
          <p:spPr bwMode="auto">
            <a:xfrm>
              <a:off x="5164150" y="5758625"/>
              <a:ext cx="1609462" cy="1121663"/>
            </a:xfrm>
            <a:custGeom>
              <a:avLst/>
              <a:gdLst>
                <a:gd name="connsiteX0" fmla="*/ 1129941 w 1609462"/>
                <a:gd name="connsiteY0" fmla="*/ 0 h 1121663"/>
                <a:gd name="connsiteX1" fmla="*/ 1132023 w 1609462"/>
                <a:gd name="connsiteY1" fmla="*/ 246444 h 1121663"/>
                <a:gd name="connsiteX2" fmla="*/ 1171593 w 1609462"/>
                <a:gd name="connsiteY2" fmla="*/ 326429 h 1121663"/>
                <a:gd name="connsiteX3" fmla="*/ 1173676 w 1609462"/>
                <a:gd name="connsiteY3" fmla="*/ 326429 h 1121663"/>
                <a:gd name="connsiteX4" fmla="*/ 1188254 w 1609462"/>
                <a:gd name="connsiteY4" fmla="*/ 326429 h 1121663"/>
                <a:gd name="connsiteX5" fmla="*/ 1188254 w 1609462"/>
                <a:gd name="connsiteY5" fmla="*/ 350208 h 1121663"/>
                <a:gd name="connsiteX6" fmla="*/ 1188776 w 1609462"/>
                <a:gd name="connsiteY6" fmla="*/ 351019 h 1121663"/>
                <a:gd name="connsiteX7" fmla="*/ 1192420 w 1609462"/>
                <a:gd name="connsiteY7" fmla="*/ 356694 h 1121663"/>
                <a:gd name="connsiteX8" fmla="*/ 1192420 w 1609462"/>
                <a:gd name="connsiteY8" fmla="*/ 471268 h 1121663"/>
                <a:gd name="connsiteX9" fmla="*/ 1194762 w 1609462"/>
                <a:gd name="connsiteY9" fmla="*/ 471268 h 1121663"/>
                <a:gd name="connsiteX10" fmla="*/ 1211164 w 1609462"/>
                <a:gd name="connsiteY10" fmla="*/ 471268 h 1121663"/>
                <a:gd name="connsiteX11" fmla="*/ 1211164 w 1609462"/>
                <a:gd name="connsiteY11" fmla="*/ 611783 h 1121663"/>
                <a:gd name="connsiteX12" fmla="*/ 1212726 w 1609462"/>
                <a:gd name="connsiteY12" fmla="*/ 611513 h 1121663"/>
                <a:gd name="connsiteX13" fmla="*/ 1223660 w 1609462"/>
                <a:gd name="connsiteY13" fmla="*/ 609622 h 1121663"/>
                <a:gd name="connsiteX14" fmla="*/ 1221577 w 1609462"/>
                <a:gd name="connsiteY14" fmla="*/ 698254 h 1121663"/>
                <a:gd name="connsiteX15" fmla="*/ 1223139 w 1609462"/>
                <a:gd name="connsiteY15" fmla="*/ 698525 h 1121663"/>
                <a:gd name="connsiteX16" fmla="*/ 1234073 w 1609462"/>
                <a:gd name="connsiteY16" fmla="*/ 700416 h 1121663"/>
                <a:gd name="connsiteX17" fmla="*/ 1234332 w 1609462"/>
                <a:gd name="connsiteY17" fmla="*/ 701227 h 1121663"/>
                <a:gd name="connsiteX18" fmla="*/ 1236155 w 1609462"/>
                <a:gd name="connsiteY18" fmla="*/ 706902 h 1121663"/>
                <a:gd name="connsiteX19" fmla="*/ 1236936 w 1609462"/>
                <a:gd name="connsiteY19" fmla="*/ 704470 h 1121663"/>
                <a:gd name="connsiteX20" fmla="*/ 1242403 w 1609462"/>
                <a:gd name="connsiteY20" fmla="*/ 687446 h 1121663"/>
                <a:gd name="connsiteX21" fmla="*/ 1244225 w 1609462"/>
                <a:gd name="connsiteY21" fmla="*/ 687446 h 1121663"/>
                <a:gd name="connsiteX22" fmla="*/ 1256982 w 1609462"/>
                <a:gd name="connsiteY22" fmla="*/ 687446 h 1121663"/>
                <a:gd name="connsiteX23" fmla="*/ 1256982 w 1609462"/>
                <a:gd name="connsiteY23" fmla="*/ 719872 h 1121663"/>
                <a:gd name="connsiteX24" fmla="*/ 1258023 w 1609462"/>
                <a:gd name="connsiteY24" fmla="*/ 720413 h 1121663"/>
                <a:gd name="connsiteX25" fmla="*/ 1265313 w 1609462"/>
                <a:gd name="connsiteY25" fmla="*/ 724196 h 1121663"/>
                <a:gd name="connsiteX26" fmla="*/ 1265313 w 1609462"/>
                <a:gd name="connsiteY26" fmla="*/ 725547 h 1121663"/>
                <a:gd name="connsiteX27" fmla="*/ 1265313 w 1609462"/>
                <a:gd name="connsiteY27" fmla="*/ 735005 h 1121663"/>
                <a:gd name="connsiteX28" fmla="*/ 1311131 w 1609462"/>
                <a:gd name="connsiteY28" fmla="*/ 735005 h 1121663"/>
                <a:gd name="connsiteX29" fmla="*/ 1311131 w 1609462"/>
                <a:gd name="connsiteY29" fmla="*/ 736086 h 1121663"/>
                <a:gd name="connsiteX30" fmla="*/ 1311131 w 1609462"/>
                <a:gd name="connsiteY30" fmla="*/ 743652 h 1121663"/>
                <a:gd name="connsiteX31" fmla="*/ 1313213 w 1609462"/>
                <a:gd name="connsiteY31" fmla="*/ 743652 h 1121663"/>
                <a:gd name="connsiteX32" fmla="*/ 1327791 w 1609462"/>
                <a:gd name="connsiteY32" fmla="*/ 743652 h 1121663"/>
                <a:gd name="connsiteX33" fmla="*/ 1327791 w 1609462"/>
                <a:gd name="connsiteY33" fmla="*/ 713387 h 1121663"/>
                <a:gd name="connsiteX34" fmla="*/ 1373609 w 1609462"/>
                <a:gd name="connsiteY34" fmla="*/ 713387 h 1121663"/>
                <a:gd name="connsiteX35" fmla="*/ 1373609 w 1609462"/>
                <a:gd name="connsiteY35" fmla="*/ 712036 h 1121663"/>
                <a:gd name="connsiteX36" fmla="*/ 1373609 w 1609462"/>
                <a:gd name="connsiteY36" fmla="*/ 702578 h 1121663"/>
                <a:gd name="connsiteX37" fmla="*/ 1374651 w 1609462"/>
                <a:gd name="connsiteY37" fmla="*/ 702578 h 1121663"/>
                <a:gd name="connsiteX38" fmla="*/ 1381940 w 1609462"/>
                <a:gd name="connsiteY38" fmla="*/ 702578 h 1121663"/>
                <a:gd name="connsiteX39" fmla="*/ 1381940 w 1609462"/>
                <a:gd name="connsiteY39" fmla="*/ 700687 h 1121663"/>
                <a:gd name="connsiteX40" fmla="*/ 1381940 w 1609462"/>
                <a:gd name="connsiteY40" fmla="*/ 687446 h 1121663"/>
                <a:gd name="connsiteX41" fmla="*/ 1382721 w 1609462"/>
                <a:gd name="connsiteY41" fmla="*/ 687446 h 1121663"/>
                <a:gd name="connsiteX42" fmla="*/ 1388188 w 1609462"/>
                <a:gd name="connsiteY42" fmla="*/ 687446 h 1121663"/>
                <a:gd name="connsiteX43" fmla="*/ 1388188 w 1609462"/>
                <a:gd name="connsiteY43" fmla="*/ 686365 h 1121663"/>
                <a:gd name="connsiteX44" fmla="*/ 1388188 w 1609462"/>
                <a:gd name="connsiteY44" fmla="*/ 678798 h 1121663"/>
                <a:gd name="connsiteX45" fmla="*/ 1390271 w 1609462"/>
                <a:gd name="connsiteY45" fmla="*/ 678798 h 1121663"/>
                <a:gd name="connsiteX46" fmla="*/ 1404849 w 1609462"/>
                <a:gd name="connsiteY46" fmla="*/ 678798 h 1121663"/>
                <a:gd name="connsiteX47" fmla="*/ 1404849 w 1609462"/>
                <a:gd name="connsiteY47" fmla="*/ 679879 h 1121663"/>
                <a:gd name="connsiteX48" fmla="*/ 1404849 w 1609462"/>
                <a:gd name="connsiteY48" fmla="*/ 687446 h 1121663"/>
                <a:gd name="connsiteX49" fmla="*/ 1427758 w 1609462"/>
                <a:gd name="connsiteY49" fmla="*/ 687446 h 1121663"/>
                <a:gd name="connsiteX50" fmla="*/ 1427758 w 1609462"/>
                <a:gd name="connsiteY50" fmla="*/ 685554 h 1121663"/>
                <a:gd name="connsiteX51" fmla="*/ 1427758 w 1609462"/>
                <a:gd name="connsiteY51" fmla="*/ 672313 h 1121663"/>
                <a:gd name="connsiteX52" fmla="*/ 1429581 w 1609462"/>
                <a:gd name="connsiteY52" fmla="*/ 672313 h 1121663"/>
                <a:gd name="connsiteX53" fmla="*/ 1442337 w 1609462"/>
                <a:gd name="connsiteY53" fmla="*/ 672313 h 1121663"/>
                <a:gd name="connsiteX54" fmla="*/ 1442337 w 1609462"/>
                <a:gd name="connsiteY54" fmla="*/ 696093 h 1121663"/>
                <a:gd name="connsiteX55" fmla="*/ 1443379 w 1609462"/>
                <a:gd name="connsiteY55" fmla="*/ 696093 h 1121663"/>
                <a:gd name="connsiteX56" fmla="*/ 1450668 w 1609462"/>
                <a:gd name="connsiteY56" fmla="*/ 696093 h 1121663"/>
                <a:gd name="connsiteX57" fmla="*/ 1450668 w 1609462"/>
                <a:gd name="connsiteY57" fmla="*/ 695012 h 1121663"/>
                <a:gd name="connsiteX58" fmla="*/ 1450668 w 1609462"/>
                <a:gd name="connsiteY58" fmla="*/ 687446 h 1121663"/>
                <a:gd name="connsiteX59" fmla="*/ 1452489 w 1609462"/>
                <a:gd name="connsiteY59" fmla="*/ 687446 h 1121663"/>
                <a:gd name="connsiteX60" fmla="*/ 1465246 w 1609462"/>
                <a:gd name="connsiteY60" fmla="*/ 687446 h 1121663"/>
                <a:gd name="connsiteX61" fmla="*/ 1465246 w 1609462"/>
                <a:gd name="connsiteY61" fmla="*/ 713387 h 1121663"/>
                <a:gd name="connsiteX62" fmla="*/ 1467329 w 1609462"/>
                <a:gd name="connsiteY62" fmla="*/ 713387 h 1121663"/>
                <a:gd name="connsiteX63" fmla="*/ 1481907 w 1609462"/>
                <a:gd name="connsiteY63" fmla="*/ 713387 h 1121663"/>
                <a:gd name="connsiteX64" fmla="*/ 1481907 w 1609462"/>
                <a:gd name="connsiteY64" fmla="*/ 715008 h 1121663"/>
                <a:gd name="connsiteX65" fmla="*/ 1481907 w 1609462"/>
                <a:gd name="connsiteY65" fmla="*/ 726358 h 1121663"/>
                <a:gd name="connsiteX66" fmla="*/ 1482688 w 1609462"/>
                <a:gd name="connsiteY66" fmla="*/ 726358 h 1121663"/>
                <a:gd name="connsiteX67" fmla="*/ 1488156 w 1609462"/>
                <a:gd name="connsiteY67" fmla="*/ 726358 h 1121663"/>
                <a:gd name="connsiteX68" fmla="*/ 1488156 w 1609462"/>
                <a:gd name="connsiteY68" fmla="*/ 725547 h 1121663"/>
                <a:gd name="connsiteX69" fmla="*/ 1488156 w 1609462"/>
                <a:gd name="connsiteY69" fmla="*/ 719872 h 1121663"/>
                <a:gd name="connsiteX70" fmla="*/ 1519395 w 1609462"/>
                <a:gd name="connsiteY70" fmla="*/ 719872 h 1121663"/>
                <a:gd name="connsiteX71" fmla="*/ 1519395 w 1609462"/>
                <a:gd name="connsiteY71" fmla="*/ 743652 h 1121663"/>
                <a:gd name="connsiteX72" fmla="*/ 1520436 w 1609462"/>
                <a:gd name="connsiteY72" fmla="*/ 743652 h 1121663"/>
                <a:gd name="connsiteX73" fmla="*/ 1527726 w 1609462"/>
                <a:gd name="connsiteY73" fmla="*/ 743652 h 1121663"/>
                <a:gd name="connsiteX74" fmla="*/ 1527726 w 1609462"/>
                <a:gd name="connsiteY74" fmla="*/ 744733 h 1121663"/>
                <a:gd name="connsiteX75" fmla="*/ 1527726 w 1609462"/>
                <a:gd name="connsiteY75" fmla="*/ 752299 h 1121663"/>
                <a:gd name="connsiteX76" fmla="*/ 1528507 w 1609462"/>
                <a:gd name="connsiteY76" fmla="*/ 752299 h 1121663"/>
                <a:gd name="connsiteX77" fmla="*/ 1533974 w 1609462"/>
                <a:gd name="connsiteY77" fmla="*/ 752299 h 1121663"/>
                <a:gd name="connsiteX78" fmla="*/ 1533974 w 1609462"/>
                <a:gd name="connsiteY78" fmla="*/ 750137 h 1121663"/>
                <a:gd name="connsiteX79" fmla="*/ 1533974 w 1609462"/>
                <a:gd name="connsiteY79" fmla="*/ 735005 h 1121663"/>
                <a:gd name="connsiteX80" fmla="*/ 1535015 w 1609462"/>
                <a:gd name="connsiteY80" fmla="*/ 735005 h 1121663"/>
                <a:gd name="connsiteX81" fmla="*/ 1542304 w 1609462"/>
                <a:gd name="connsiteY81" fmla="*/ 735005 h 1121663"/>
                <a:gd name="connsiteX82" fmla="*/ 1542304 w 1609462"/>
                <a:gd name="connsiteY82" fmla="*/ 736086 h 1121663"/>
                <a:gd name="connsiteX83" fmla="*/ 1542304 w 1609462"/>
                <a:gd name="connsiteY83" fmla="*/ 743652 h 1121663"/>
                <a:gd name="connsiteX84" fmla="*/ 1547771 w 1609462"/>
                <a:gd name="connsiteY84" fmla="*/ 741659 h 1121663"/>
                <a:gd name="connsiteX85" fmla="*/ 1548552 w 1609462"/>
                <a:gd name="connsiteY85" fmla="*/ 740679 h 1121663"/>
                <a:gd name="connsiteX86" fmla="*/ 1548552 w 1609462"/>
                <a:gd name="connsiteY86" fmla="*/ 735005 h 1121663"/>
                <a:gd name="connsiteX87" fmla="*/ 1588123 w 1609462"/>
                <a:gd name="connsiteY87" fmla="*/ 735005 h 1121663"/>
                <a:gd name="connsiteX88" fmla="*/ 1588123 w 1609462"/>
                <a:gd name="connsiteY88" fmla="*/ 758784 h 1121663"/>
                <a:gd name="connsiteX89" fmla="*/ 1590205 w 1609462"/>
                <a:gd name="connsiteY89" fmla="*/ 758784 h 1121663"/>
                <a:gd name="connsiteX90" fmla="*/ 1604783 w 1609462"/>
                <a:gd name="connsiteY90" fmla="*/ 758784 h 1121663"/>
                <a:gd name="connsiteX91" fmla="*/ 1604783 w 1609462"/>
                <a:gd name="connsiteY91" fmla="*/ 759865 h 1121663"/>
                <a:gd name="connsiteX92" fmla="*/ 1604783 w 1609462"/>
                <a:gd name="connsiteY92" fmla="*/ 767431 h 1121663"/>
                <a:gd name="connsiteX93" fmla="*/ 1606606 w 1609462"/>
                <a:gd name="connsiteY93" fmla="*/ 767431 h 1121663"/>
                <a:gd name="connsiteX94" fmla="*/ 1609462 w 1609462"/>
                <a:gd name="connsiteY94" fmla="*/ 767431 h 1121663"/>
                <a:gd name="connsiteX95" fmla="*/ 1609462 w 1609462"/>
                <a:gd name="connsiteY95" fmla="*/ 1121663 h 1121663"/>
                <a:gd name="connsiteX96" fmla="*/ 0 w 1609462"/>
                <a:gd name="connsiteY96" fmla="*/ 1121663 h 1121663"/>
                <a:gd name="connsiteX97" fmla="*/ 43213 w 1609462"/>
                <a:gd name="connsiteY97" fmla="*/ 1048827 h 1121663"/>
                <a:gd name="connsiteX98" fmla="*/ 84500 w 1609462"/>
                <a:gd name="connsiteY98" fmla="*/ 1045519 h 1121663"/>
                <a:gd name="connsiteX99" fmla="*/ 84500 w 1609462"/>
                <a:gd name="connsiteY99" fmla="*/ 1012974 h 1121663"/>
                <a:gd name="connsiteX100" fmla="*/ 130311 w 1609462"/>
                <a:gd name="connsiteY100" fmla="*/ 1012974 h 1121663"/>
                <a:gd name="connsiteX101" fmla="*/ 130311 w 1609462"/>
                <a:gd name="connsiteY101" fmla="*/ 994377 h 1121663"/>
                <a:gd name="connsiteX102" fmla="*/ 226515 w 1609462"/>
                <a:gd name="connsiteY102" fmla="*/ 994377 h 1121663"/>
                <a:gd name="connsiteX103" fmla="*/ 226515 w 1609462"/>
                <a:gd name="connsiteY103" fmla="*/ 1006000 h 1121663"/>
                <a:gd name="connsiteX104" fmla="*/ 288359 w 1609462"/>
                <a:gd name="connsiteY104" fmla="*/ 1006000 h 1121663"/>
                <a:gd name="connsiteX105" fmla="*/ 288359 w 1609462"/>
                <a:gd name="connsiteY105" fmla="*/ 1012974 h 1121663"/>
                <a:gd name="connsiteX106" fmla="*/ 306683 w 1609462"/>
                <a:gd name="connsiteY106" fmla="*/ 1012974 h 1121663"/>
                <a:gd name="connsiteX107" fmla="*/ 306683 w 1609462"/>
                <a:gd name="connsiteY107" fmla="*/ 1019948 h 1121663"/>
                <a:gd name="connsiteX108" fmla="*/ 322717 w 1609462"/>
                <a:gd name="connsiteY108" fmla="*/ 1019948 h 1121663"/>
                <a:gd name="connsiteX109" fmla="*/ 322717 w 1609462"/>
                <a:gd name="connsiteY109" fmla="*/ 915339 h 1121663"/>
                <a:gd name="connsiteX110" fmla="*/ 370819 w 1609462"/>
                <a:gd name="connsiteY110" fmla="*/ 901391 h 1121663"/>
                <a:gd name="connsiteX111" fmla="*/ 460150 w 1609462"/>
                <a:gd name="connsiteY111" fmla="*/ 901391 h 1121663"/>
                <a:gd name="connsiteX112" fmla="*/ 460150 w 1609462"/>
                <a:gd name="connsiteY112" fmla="*/ 734017 h 1121663"/>
                <a:gd name="connsiteX113" fmla="*/ 485346 w 1609462"/>
                <a:gd name="connsiteY113" fmla="*/ 722393 h 1121663"/>
                <a:gd name="connsiteX114" fmla="*/ 595293 w 1609462"/>
                <a:gd name="connsiteY114" fmla="*/ 703796 h 1121663"/>
                <a:gd name="connsiteX115" fmla="*/ 634232 w 1609462"/>
                <a:gd name="connsiteY115" fmla="*/ 715419 h 1121663"/>
                <a:gd name="connsiteX116" fmla="*/ 641104 w 1609462"/>
                <a:gd name="connsiteY116" fmla="*/ 722393 h 1121663"/>
                <a:gd name="connsiteX117" fmla="*/ 641104 w 1609462"/>
                <a:gd name="connsiteY117" fmla="*/ 1033896 h 1121663"/>
                <a:gd name="connsiteX118" fmla="*/ 657138 w 1609462"/>
                <a:gd name="connsiteY118" fmla="*/ 1033896 h 1121663"/>
                <a:gd name="connsiteX119" fmla="*/ 657138 w 1609462"/>
                <a:gd name="connsiteY119" fmla="*/ 908365 h 1121663"/>
                <a:gd name="connsiteX120" fmla="*/ 670881 w 1609462"/>
                <a:gd name="connsiteY120" fmla="*/ 908365 h 1121663"/>
                <a:gd name="connsiteX121" fmla="*/ 670881 w 1609462"/>
                <a:gd name="connsiteY121" fmla="*/ 896742 h 1121663"/>
                <a:gd name="connsiteX122" fmla="*/ 684624 w 1609462"/>
                <a:gd name="connsiteY122" fmla="*/ 889768 h 1121663"/>
                <a:gd name="connsiteX123" fmla="*/ 696077 w 1609462"/>
                <a:gd name="connsiteY123" fmla="*/ 889768 h 1121663"/>
                <a:gd name="connsiteX124" fmla="*/ 696077 w 1609462"/>
                <a:gd name="connsiteY124" fmla="*/ 878145 h 1121663"/>
                <a:gd name="connsiteX125" fmla="*/ 705239 w 1609462"/>
                <a:gd name="connsiteY125" fmla="*/ 871171 h 1121663"/>
                <a:gd name="connsiteX126" fmla="*/ 728146 w 1609462"/>
                <a:gd name="connsiteY126" fmla="*/ 871171 h 1121663"/>
                <a:gd name="connsiteX127" fmla="*/ 728146 w 1609462"/>
                <a:gd name="connsiteY127" fmla="*/ 908365 h 1121663"/>
                <a:gd name="connsiteX128" fmla="*/ 776247 w 1609462"/>
                <a:gd name="connsiteY128" fmla="*/ 908365 h 1121663"/>
                <a:gd name="connsiteX129" fmla="*/ 776247 w 1609462"/>
                <a:gd name="connsiteY129" fmla="*/ 1038546 h 1121663"/>
                <a:gd name="connsiteX130" fmla="*/ 794571 w 1609462"/>
                <a:gd name="connsiteY130" fmla="*/ 1038546 h 1121663"/>
                <a:gd name="connsiteX131" fmla="*/ 812895 w 1609462"/>
                <a:gd name="connsiteY131" fmla="*/ 1031572 h 1121663"/>
                <a:gd name="connsiteX132" fmla="*/ 812895 w 1609462"/>
                <a:gd name="connsiteY132" fmla="*/ 1022273 h 1121663"/>
                <a:gd name="connsiteX133" fmla="*/ 806024 w 1609462"/>
                <a:gd name="connsiteY133" fmla="*/ 1019948 h 1121663"/>
                <a:gd name="connsiteX134" fmla="*/ 806024 w 1609462"/>
                <a:gd name="connsiteY134" fmla="*/ 1012974 h 1121663"/>
                <a:gd name="connsiteX135" fmla="*/ 812895 w 1609462"/>
                <a:gd name="connsiteY135" fmla="*/ 1008325 h 1121663"/>
                <a:gd name="connsiteX136" fmla="*/ 812895 w 1609462"/>
                <a:gd name="connsiteY136" fmla="*/ 957183 h 1121663"/>
                <a:gd name="connsiteX137" fmla="*/ 806024 w 1609462"/>
                <a:gd name="connsiteY137" fmla="*/ 954858 h 1121663"/>
                <a:gd name="connsiteX138" fmla="*/ 806024 w 1609462"/>
                <a:gd name="connsiteY138" fmla="*/ 947884 h 1121663"/>
                <a:gd name="connsiteX139" fmla="*/ 812895 w 1609462"/>
                <a:gd name="connsiteY139" fmla="*/ 943235 h 1121663"/>
                <a:gd name="connsiteX140" fmla="*/ 817477 w 1609462"/>
                <a:gd name="connsiteY140" fmla="*/ 938586 h 1121663"/>
                <a:gd name="connsiteX141" fmla="*/ 817477 w 1609462"/>
                <a:gd name="connsiteY141" fmla="*/ 929287 h 1121663"/>
                <a:gd name="connsiteX142" fmla="*/ 812895 w 1609462"/>
                <a:gd name="connsiteY142" fmla="*/ 929287 h 1121663"/>
                <a:gd name="connsiteX143" fmla="*/ 812895 w 1609462"/>
                <a:gd name="connsiteY143" fmla="*/ 922313 h 1121663"/>
                <a:gd name="connsiteX144" fmla="*/ 819767 w 1609462"/>
                <a:gd name="connsiteY144" fmla="*/ 917664 h 1121663"/>
                <a:gd name="connsiteX145" fmla="*/ 856416 w 1609462"/>
                <a:gd name="connsiteY145" fmla="*/ 852574 h 1121663"/>
                <a:gd name="connsiteX146" fmla="*/ 851835 w 1609462"/>
                <a:gd name="connsiteY146" fmla="*/ 850249 h 1121663"/>
                <a:gd name="connsiteX147" fmla="*/ 851835 w 1609462"/>
                <a:gd name="connsiteY147" fmla="*/ 843275 h 1121663"/>
                <a:gd name="connsiteX148" fmla="*/ 858706 w 1609462"/>
                <a:gd name="connsiteY148" fmla="*/ 840950 h 1121663"/>
                <a:gd name="connsiteX149" fmla="*/ 858706 w 1609462"/>
                <a:gd name="connsiteY149" fmla="*/ 831652 h 1121663"/>
                <a:gd name="connsiteX150" fmla="*/ 863288 w 1609462"/>
                <a:gd name="connsiteY150" fmla="*/ 831652 h 1121663"/>
                <a:gd name="connsiteX151" fmla="*/ 863288 w 1609462"/>
                <a:gd name="connsiteY151" fmla="*/ 810730 h 1121663"/>
                <a:gd name="connsiteX152" fmla="*/ 858706 w 1609462"/>
                <a:gd name="connsiteY152" fmla="*/ 810730 h 1121663"/>
                <a:gd name="connsiteX153" fmla="*/ 858706 w 1609462"/>
                <a:gd name="connsiteY153" fmla="*/ 806081 h 1121663"/>
                <a:gd name="connsiteX154" fmla="*/ 863288 w 1609462"/>
                <a:gd name="connsiteY154" fmla="*/ 803756 h 1121663"/>
                <a:gd name="connsiteX155" fmla="*/ 874740 w 1609462"/>
                <a:gd name="connsiteY155" fmla="*/ 787483 h 1121663"/>
                <a:gd name="connsiteX156" fmla="*/ 877030 w 1609462"/>
                <a:gd name="connsiteY156" fmla="*/ 778185 h 1121663"/>
                <a:gd name="connsiteX157" fmla="*/ 877030 w 1609462"/>
                <a:gd name="connsiteY157" fmla="*/ 752614 h 1121663"/>
                <a:gd name="connsiteX158" fmla="*/ 877317 w 1609462"/>
                <a:gd name="connsiteY158" fmla="*/ 751742 h 1121663"/>
                <a:gd name="connsiteX159" fmla="*/ 879321 w 1609462"/>
                <a:gd name="connsiteY159" fmla="*/ 745640 h 1121663"/>
                <a:gd name="connsiteX160" fmla="*/ 879607 w 1609462"/>
                <a:gd name="connsiteY160" fmla="*/ 746512 h 1121663"/>
                <a:gd name="connsiteX161" fmla="*/ 881612 w 1609462"/>
                <a:gd name="connsiteY161" fmla="*/ 752614 h 1121663"/>
                <a:gd name="connsiteX162" fmla="*/ 883902 w 1609462"/>
                <a:gd name="connsiteY162" fmla="*/ 778185 h 1121663"/>
                <a:gd name="connsiteX163" fmla="*/ 883902 w 1609462"/>
                <a:gd name="connsiteY163" fmla="*/ 785159 h 1121663"/>
                <a:gd name="connsiteX164" fmla="*/ 895356 w 1609462"/>
                <a:gd name="connsiteY164" fmla="*/ 803756 h 1121663"/>
                <a:gd name="connsiteX165" fmla="*/ 899937 w 1609462"/>
                <a:gd name="connsiteY165" fmla="*/ 806081 h 1121663"/>
                <a:gd name="connsiteX166" fmla="*/ 899937 w 1609462"/>
                <a:gd name="connsiteY166" fmla="*/ 810730 h 1121663"/>
                <a:gd name="connsiteX167" fmla="*/ 897647 w 1609462"/>
                <a:gd name="connsiteY167" fmla="*/ 831652 h 1121663"/>
                <a:gd name="connsiteX168" fmla="*/ 902227 w 1609462"/>
                <a:gd name="connsiteY168" fmla="*/ 840950 h 1121663"/>
                <a:gd name="connsiteX169" fmla="*/ 906809 w 1609462"/>
                <a:gd name="connsiteY169" fmla="*/ 843275 h 1121663"/>
                <a:gd name="connsiteX170" fmla="*/ 906809 w 1609462"/>
                <a:gd name="connsiteY170" fmla="*/ 850249 h 1121663"/>
                <a:gd name="connsiteX171" fmla="*/ 902227 w 1609462"/>
                <a:gd name="connsiteY171" fmla="*/ 852574 h 1121663"/>
                <a:gd name="connsiteX172" fmla="*/ 929142 w 1609462"/>
                <a:gd name="connsiteY172" fmla="*/ 879889 h 1121663"/>
                <a:gd name="connsiteX173" fmla="*/ 938277 w 1609462"/>
                <a:gd name="connsiteY173" fmla="*/ 915339 h 1121663"/>
                <a:gd name="connsiteX174" fmla="*/ 970944 w 1609462"/>
                <a:gd name="connsiteY174" fmla="*/ 915339 h 1121663"/>
                <a:gd name="connsiteX175" fmla="*/ 970944 w 1609462"/>
                <a:gd name="connsiteY175" fmla="*/ 886329 h 1121663"/>
                <a:gd name="connsiteX176" fmla="*/ 965411 w 1609462"/>
                <a:gd name="connsiteY176" fmla="*/ 886329 h 1121663"/>
                <a:gd name="connsiteX177" fmla="*/ 965411 w 1609462"/>
                <a:gd name="connsiteY177" fmla="*/ 724196 h 1121663"/>
                <a:gd name="connsiteX178" fmla="*/ 986238 w 1609462"/>
                <a:gd name="connsiteY178" fmla="*/ 724196 h 1121663"/>
                <a:gd name="connsiteX179" fmla="*/ 986759 w 1609462"/>
                <a:gd name="connsiteY179" fmla="*/ 723115 h 1121663"/>
                <a:gd name="connsiteX180" fmla="*/ 990403 w 1609462"/>
                <a:gd name="connsiteY180" fmla="*/ 715549 h 1121663"/>
                <a:gd name="connsiteX181" fmla="*/ 992226 w 1609462"/>
                <a:gd name="connsiteY181" fmla="*/ 715819 h 1121663"/>
                <a:gd name="connsiteX182" fmla="*/ 1004982 w 1609462"/>
                <a:gd name="connsiteY182" fmla="*/ 717710 h 1121663"/>
                <a:gd name="connsiteX183" fmla="*/ 1005502 w 1609462"/>
                <a:gd name="connsiteY183" fmla="*/ 719062 h 1121663"/>
                <a:gd name="connsiteX184" fmla="*/ 1009146 w 1609462"/>
                <a:gd name="connsiteY184" fmla="*/ 728519 h 1121663"/>
                <a:gd name="connsiteX185" fmla="*/ 1036221 w 1609462"/>
                <a:gd name="connsiteY185" fmla="*/ 730681 h 1121663"/>
                <a:gd name="connsiteX186" fmla="*/ 1036221 w 1609462"/>
                <a:gd name="connsiteY186" fmla="*/ 607460 h 1121663"/>
                <a:gd name="connsiteX187" fmla="*/ 1038304 w 1609462"/>
                <a:gd name="connsiteY187" fmla="*/ 607460 h 1121663"/>
                <a:gd name="connsiteX188" fmla="*/ 1052883 w 1609462"/>
                <a:gd name="connsiteY188" fmla="*/ 607460 h 1121663"/>
                <a:gd name="connsiteX189" fmla="*/ 1052883 w 1609462"/>
                <a:gd name="connsiteY189" fmla="*/ 471268 h 1121663"/>
                <a:gd name="connsiteX190" fmla="*/ 1054704 w 1609462"/>
                <a:gd name="connsiteY190" fmla="*/ 471268 h 1121663"/>
                <a:gd name="connsiteX191" fmla="*/ 1067461 w 1609462"/>
                <a:gd name="connsiteY191" fmla="*/ 471268 h 1121663"/>
                <a:gd name="connsiteX192" fmla="*/ 1067461 w 1609462"/>
                <a:gd name="connsiteY192" fmla="*/ 356694 h 1121663"/>
                <a:gd name="connsiteX193" fmla="*/ 1071626 w 1609462"/>
                <a:gd name="connsiteY193" fmla="*/ 328590 h 1121663"/>
                <a:gd name="connsiteX194" fmla="*/ 1073709 w 1609462"/>
                <a:gd name="connsiteY194" fmla="*/ 328590 h 1121663"/>
                <a:gd name="connsiteX195" fmla="*/ 1088288 w 1609462"/>
                <a:gd name="connsiteY195" fmla="*/ 328590 h 1121663"/>
                <a:gd name="connsiteX196" fmla="*/ 1125775 w 1609462"/>
                <a:gd name="connsiteY196" fmla="*/ 246444 h 1121663"/>
                <a:gd name="connsiteX197" fmla="*/ 1129941 w 1609462"/>
                <a:gd name="connsiteY197" fmla="*/ 0 h 1121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609462" h="1121663">
                  <a:moveTo>
                    <a:pt x="1129941" y="0"/>
                  </a:moveTo>
                  <a:cubicBezTo>
                    <a:pt x="1129941" y="18"/>
                    <a:pt x="1129957" y="2040"/>
                    <a:pt x="1132023" y="246444"/>
                  </a:cubicBezTo>
                  <a:cubicBezTo>
                    <a:pt x="1132035" y="246468"/>
                    <a:pt x="1132698" y="247808"/>
                    <a:pt x="1171593" y="326429"/>
                  </a:cubicBezTo>
                  <a:cubicBezTo>
                    <a:pt x="1171601" y="326429"/>
                    <a:pt x="1171715" y="326429"/>
                    <a:pt x="1173676" y="326429"/>
                  </a:cubicBezTo>
                  <a:lnTo>
                    <a:pt x="1188254" y="326429"/>
                  </a:lnTo>
                  <a:cubicBezTo>
                    <a:pt x="1188254" y="326443"/>
                    <a:pt x="1188254" y="327005"/>
                    <a:pt x="1188254" y="350208"/>
                  </a:cubicBezTo>
                  <a:cubicBezTo>
                    <a:pt x="1188256" y="350214"/>
                    <a:pt x="1188295" y="350272"/>
                    <a:pt x="1188776" y="351019"/>
                  </a:cubicBezTo>
                  <a:lnTo>
                    <a:pt x="1192420" y="356694"/>
                  </a:lnTo>
                  <a:cubicBezTo>
                    <a:pt x="1192420" y="356714"/>
                    <a:pt x="1192420" y="358229"/>
                    <a:pt x="1192420" y="471268"/>
                  </a:cubicBezTo>
                  <a:cubicBezTo>
                    <a:pt x="1192428" y="471268"/>
                    <a:pt x="1192572" y="471268"/>
                    <a:pt x="1194762" y="471268"/>
                  </a:cubicBezTo>
                  <a:lnTo>
                    <a:pt x="1211164" y="471268"/>
                  </a:lnTo>
                  <a:cubicBezTo>
                    <a:pt x="1211164" y="471288"/>
                    <a:pt x="1211164" y="472923"/>
                    <a:pt x="1211164" y="611783"/>
                  </a:cubicBezTo>
                  <a:cubicBezTo>
                    <a:pt x="1211174" y="611782"/>
                    <a:pt x="1211289" y="611761"/>
                    <a:pt x="1212726" y="611513"/>
                  </a:cubicBezTo>
                  <a:lnTo>
                    <a:pt x="1223660" y="609622"/>
                  </a:lnTo>
                  <a:cubicBezTo>
                    <a:pt x="1223660" y="609644"/>
                    <a:pt x="1223629" y="610978"/>
                    <a:pt x="1221577" y="698254"/>
                  </a:cubicBezTo>
                  <a:cubicBezTo>
                    <a:pt x="1221587" y="698256"/>
                    <a:pt x="1221701" y="698276"/>
                    <a:pt x="1223139" y="698525"/>
                  </a:cubicBezTo>
                  <a:lnTo>
                    <a:pt x="1234073" y="700416"/>
                  </a:lnTo>
                  <a:cubicBezTo>
                    <a:pt x="1234075" y="700423"/>
                    <a:pt x="1234095" y="700487"/>
                    <a:pt x="1234332" y="701227"/>
                  </a:cubicBezTo>
                  <a:lnTo>
                    <a:pt x="1236155" y="706902"/>
                  </a:lnTo>
                  <a:cubicBezTo>
                    <a:pt x="1236157" y="706893"/>
                    <a:pt x="1236204" y="706750"/>
                    <a:pt x="1236936" y="704470"/>
                  </a:cubicBezTo>
                  <a:lnTo>
                    <a:pt x="1242403" y="687446"/>
                  </a:lnTo>
                  <a:cubicBezTo>
                    <a:pt x="1242411" y="687446"/>
                    <a:pt x="1242513" y="687446"/>
                    <a:pt x="1244225" y="687446"/>
                  </a:cubicBezTo>
                  <a:lnTo>
                    <a:pt x="1256982" y="687446"/>
                  </a:lnTo>
                  <a:cubicBezTo>
                    <a:pt x="1256982" y="687463"/>
                    <a:pt x="1256982" y="688156"/>
                    <a:pt x="1256982" y="719872"/>
                  </a:cubicBezTo>
                  <a:cubicBezTo>
                    <a:pt x="1256988" y="719877"/>
                    <a:pt x="1257067" y="719917"/>
                    <a:pt x="1258023" y="720413"/>
                  </a:cubicBezTo>
                  <a:lnTo>
                    <a:pt x="1265313" y="724196"/>
                  </a:lnTo>
                  <a:cubicBezTo>
                    <a:pt x="1265313" y="724205"/>
                    <a:pt x="1265313" y="724306"/>
                    <a:pt x="1265313" y="725547"/>
                  </a:cubicBezTo>
                  <a:lnTo>
                    <a:pt x="1265313" y="735005"/>
                  </a:lnTo>
                  <a:cubicBezTo>
                    <a:pt x="1265333" y="735005"/>
                    <a:pt x="1266266" y="735005"/>
                    <a:pt x="1311131" y="735005"/>
                  </a:cubicBezTo>
                  <a:cubicBezTo>
                    <a:pt x="1311131" y="735013"/>
                    <a:pt x="1311131" y="735096"/>
                    <a:pt x="1311131" y="736086"/>
                  </a:cubicBezTo>
                  <a:lnTo>
                    <a:pt x="1311131" y="743652"/>
                  </a:lnTo>
                  <a:cubicBezTo>
                    <a:pt x="1311140" y="743652"/>
                    <a:pt x="1311264" y="743652"/>
                    <a:pt x="1313213" y="743652"/>
                  </a:cubicBezTo>
                  <a:lnTo>
                    <a:pt x="1327791" y="743652"/>
                  </a:lnTo>
                  <a:cubicBezTo>
                    <a:pt x="1327791" y="743634"/>
                    <a:pt x="1327791" y="742905"/>
                    <a:pt x="1327791" y="713387"/>
                  </a:cubicBezTo>
                  <a:cubicBezTo>
                    <a:pt x="1327813" y="713387"/>
                    <a:pt x="1328769" y="713387"/>
                    <a:pt x="1373609" y="713387"/>
                  </a:cubicBezTo>
                  <a:cubicBezTo>
                    <a:pt x="1373609" y="713379"/>
                    <a:pt x="1373609" y="713282"/>
                    <a:pt x="1373609" y="712036"/>
                  </a:cubicBezTo>
                  <a:lnTo>
                    <a:pt x="1373609" y="702578"/>
                  </a:lnTo>
                  <a:cubicBezTo>
                    <a:pt x="1373616" y="702578"/>
                    <a:pt x="1373692" y="702578"/>
                    <a:pt x="1374651" y="702578"/>
                  </a:cubicBezTo>
                  <a:lnTo>
                    <a:pt x="1381940" y="702578"/>
                  </a:lnTo>
                  <a:cubicBezTo>
                    <a:pt x="1381940" y="702571"/>
                    <a:pt x="1381940" y="702458"/>
                    <a:pt x="1381940" y="700687"/>
                  </a:cubicBezTo>
                  <a:lnTo>
                    <a:pt x="1381940" y="687446"/>
                  </a:lnTo>
                  <a:cubicBezTo>
                    <a:pt x="1381950" y="687446"/>
                    <a:pt x="1382024" y="687446"/>
                    <a:pt x="1382721" y="687446"/>
                  </a:cubicBezTo>
                  <a:lnTo>
                    <a:pt x="1388188" y="687446"/>
                  </a:lnTo>
                  <a:cubicBezTo>
                    <a:pt x="1388188" y="687439"/>
                    <a:pt x="1388188" y="687354"/>
                    <a:pt x="1388188" y="686365"/>
                  </a:cubicBezTo>
                  <a:lnTo>
                    <a:pt x="1388188" y="678798"/>
                  </a:lnTo>
                  <a:cubicBezTo>
                    <a:pt x="1388196" y="678798"/>
                    <a:pt x="1388323" y="678798"/>
                    <a:pt x="1390271" y="678798"/>
                  </a:cubicBezTo>
                  <a:lnTo>
                    <a:pt x="1404849" y="678798"/>
                  </a:lnTo>
                  <a:cubicBezTo>
                    <a:pt x="1404849" y="678805"/>
                    <a:pt x="1404849" y="678882"/>
                    <a:pt x="1404849" y="679879"/>
                  </a:cubicBezTo>
                  <a:lnTo>
                    <a:pt x="1404849" y="687446"/>
                  </a:lnTo>
                  <a:cubicBezTo>
                    <a:pt x="1404861" y="687446"/>
                    <a:pt x="1405376" y="687446"/>
                    <a:pt x="1427758" y="687446"/>
                  </a:cubicBezTo>
                  <a:cubicBezTo>
                    <a:pt x="1427758" y="687438"/>
                    <a:pt x="1427758" y="687324"/>
                    <a:pt x="1427758" y="685554"/>
                  </a:cubicBezTo>
                  <a:lnTo>
                    <a:pt x="1427758" y="672313"/>
                  </a:lnTo>
                  <a:cubicBezTo>
                    <a:pt x="1427764" y="672313"/>
                    <a:pt x="1427864" y="672313"/>
                    <a:pt x="1429581" y="672313"/>
                  </a:cubicBezTo>
                  <a:lnTo>
                    <a:pt x="1442337" y="672313"/>
                  </a:lnTo>
                  <a:cubicBezTo>
                    <a:pt x="1442337" y="672325"/>
                    <a:pt x="1442337" y="672839"/>
                    <a:pt x="1442337" y="696093"/>
                  </a:cubicBezTo>
                  <a:cubicBezTo>
                    <a:pt x="1442344" y="696093"/>
                    <a:pt x="1442426" y="696093"/>
                    <a:pt x="1443379" y="696093"/>
                  </a:cubicBezTo>
                  <a:lnTo>
                    <a:pt x="1450668" y="696093"/>
                  </a:lnTo>
                  <a:cubicBezTo>
                    <a:pt x="1450668" y="696087"/>
                    <a:pt x="1450668" y="696006"/>
                    <a:pt x="1450668" y="695012"/>
                  </a:cubicBezTo>
                  <a:lnTo>
                    <a:pt x="1450668" y="687446"/>
                  </a:lnTo>
                  <a:cubicBezTo>
                    <a:pt x="1450677" y="687446"/>
                    <a:pt x="1450798" y="687446"/>
                    <a:pt x="1452489" y="687446"/>
                  </a:cubicBezTo>
                  <a:lnTo>
                    <a:pt x="1465246" y="687446"/>
                  </a:lnTo>
                  <a:cubicBezTo>
                    <a:pt x="1465246" y="687459"/>
                    <a:pt x="1465246" y="688018"/>
                    <a:pt x="1465246" y="713387"/>
                  </a:cubicBezTo>
                  <a:cubicBezTo>
                    <a:pt x="1465254" y="713387"/>
                    <a:pt x="1465376" y="713387"/>
                    <a:pt x="1467329" y="713387"/>
                  </a:cubicBezTo>
                  <a:lnTo>
                    <a:pt x="1481907" y="713387"/>
                  </a:lnTo>
                  <a:cubicBezTo>
                    <a:pt x="1481907" y="713398"/>
                    <a:pt x="1481907" y="713513"/>
                    <a:pt x="1481907" y="715008"/>
                  </a:cubicBezTo>
                  <a:lnTo>
                    <a:pt x="1481907" y="726358"/>
                  </a:lnTo>
                  <a:cubicBezTo>
                    <a:pt x="1481915" y="726358"/>
                    <a:pt x="1481988" y="726358"/>
                    <a:pt x="1482688" y="726358"/>
                  </a:cubicBezTo>
                  <a:lnTo>
                    <a:pt x="1488156" y="726358"/>
                  </a:lnTo>
                  <a:cubicBezTo>
                    <a:pt x="1488156" y="726350"/>
                    <a:pt x="1488156" y="726274"/>
                    <a:pt x="1488156" y="725547"/>
                  </a:cubicBezTo>
                  <a:lnTo>
                    <a:pt x="1488156" y="719872"/>
                  </a:lnTo>
                  <a:cubicBezTo>
                    <a:pt x="1488173" y="719872"/>
                    <a:pt x="1488912" y="719872"/>
                    <a:pt x="1519395" y="719872"/>
                  </a:cubicBezTo>
                  <a:cubicBezTo>
                    <a:pt x="1519395" y="719886"/>
                    <a:pt x="1519395" y="720449"/>
                    <a:pt x="1519395" y="743652"/>
                  </a:cubicBezTo>
                  <a:cubicBezTo>
                    <a:pt x="1519402" y="743652"/>
                    <a:pt x="1519483" y="743652"/>
                    <a:pt x="1520436" y="743652"/>
                  </a:cubicBezTo>
                  <a:lnTo>
                    <a:pt x="1527726" y="743652"/>
                  </a:lnTo>
                  <a:cubicBezTo>
                    <a:pt x="1527726" y="743659"/>
                    <a:pt x="1527726" y="743732"/>
                    <a:pt x="1527726" y="744733"/>
                  </a:cubicBezTo>
                  <a:lnTo>
                    <a:pt x="1527726" y="752299"/>
                  </a:lnTo>
                  <a:cubicBezTo>
                    <a:pt x="1527735" y="752299"/>
                    <a:pt x="1527810" y="752299"/>
                    <a:pt x="1528507" y="752299"/>
                  </a:cubicBezTo>
                  <a:lnTo>
                    <a:pt x="1533974" y="752299"/>
                  </a:lnTo>
                  <a:cubicBezTo>
                    <a:pt x="1533974" y="752292"/>
                    <a:pt x="1533974" y="752172"/>
                    <a:pt x="1533974" y="750137"/>
                  </a:cubicBezTo>
                  <a:lnTo>
                    <a:pt x="1533974" y="735005"/>
                  </a:lnTo>
                  <a:cubicBezTo>
                    <a:pt x="1533981" y="735005"/>
                    <a:pt x="1534061" y="735005"/>
                    <a:pt x="1535015" y="735005"/>
                  </a:cubicBezTo>
                  <a:lnTo>
                    <a:pt x="1542304" y="735005"/>
                  </a:lnTo>
                  <a:cubicBezTo>
                    <a:pt x="1542304" y="735013"/>
                    <a:pt x="1542304" y="735096"/>
                    <a:pt x="1542304" y="736086"/>
                  </a:cubicBezTo>
                  <a:lnTo>
                    <a:pt x="1542304" y="743652"/>
                  </a:lnTo>
                  <a:lnTo>
                    <a:pt x="1547771" y="741659"/>
                  </a:lnTo>
                  <a:cubicBezTo>
                    <a:pt x="1548552" y="741287"/>
                    <a:pt x="1548552" y="741085"/>
                    <a:pt x="1548552" y="740679"/>
                  </a:cubicBezTo>
                  <a:lnTo>
                    <a:pt x="1548552" y="735005"/>
                  </a:lnTo>
                  <a:cubicBezTo>
                    <a:pt x="1548570" y="735005"/>
                    <a:pt x="1549393" y="735005"/>
                    <a:pt x="1588123" y="735005"/>
                  </a:cubicBezTo>
                  <a:cubicBezTo>
                    <a:pt x="1588123" y="735019"/>
                    <a:pt x="1588123" y="735566"/>
                    <a:pt x="1588123" y="758784"/>
                  </a:cubicBezTo>
                  <a:cubicBezTo>
                    <a:pt x="1588131" y="758784"/>
                    <a:pt x="1588252" y="758784"/>
                    <a:pt x="1590205" y="758784"/>
                  </a:cubicBezTo>
                  <a:lnTo>
                    <a:pt x="1604783" y="758784"/>
                  </a:lnTo>
                  <a:cubicBezTo>
                    <a:pt x="1604783" y="758792"/>
                    <a:pt x="1604783" y="758874"/>
                    <a:pt x="1604783" y="759865"/>
                  </a:cubicBezTo>
                  <a:lnTo>
                    <a:pt x="1604783" y="767431"/>
                  </a:lnTo>
                  <a:cubicBezTo>
                    <a:pt x="1604793" y="767431"/>
                    <a:pt x="1604919" y="767431"/>
                    <a:pt x="1606606" y="767431"/>
                  </a:cubicBezTo>
                  <a:lnTo>
                    <a:pt x="1609462" y="767431"/>
                  </a:lnTo>
                  <a:lnTo>
                    <a:pt x="1609462" y="1121663"/>
                  </a:lnTo>
                  <a:lnTo>
                    <a:pt x="0" y="1121663"/>
                  </a:lnTo>
                  <a:lnTo>
                    <a:pt x="43213" y="1048827"/>
                  </a:lnTo>
                  <a:cubicBezTo>
                    <a:pt x="56785" y="1047723"/>
                    <a:pt x="70386" y="1046621"/>
                    <a:pt x="84500" y="1045519"/>
                  </a:cubicBezTo>
                  <a:cubicBezTo>
                    <a:pt x="84500" y="1033896"/>
                    <a:pt x="84500" y="1024598"/>
                    <a:pt x="84500" y="1012974"/>
                  </a:cubicBezTo>
                  <a:cubicBezTo>
                    <a:pt x="100534" y="1012974"/>
                    <a:pt x="116567" y="1012974"/>
                    <a:pt x="130311" y="1012974"/>
                  </a:cubicBezTo>
                  <a:cubicBezTo>
                    <a:pt x="130311" y="1006000"/>
                    <a:pt x="130311" y="1001351"/>
                    <a:pt x="130311" y="994377"/>
                  </a:cubicBezTo>
                  <a:cubicBezTo>
                    <a:pt x="162379" y="994377"/>
                    <a:pt x="194447" y="994377"/>
                    <a:pt x="226515" y="994377"/>
                  </a:cubicBezTo>
                  <a:cubicBezTo>
                    <a:pt x="226515" y="999026"/>
                    <a:pt x="226515" y="1001351"/>
                    <a:pt x="226515" y="1006000"/>
                  </a:cubicBezTo>
                  <a:cubicBezTo>
                    <a:pt x="247130" y="1006000"/>
                    <a:pt x="267744" y="1006000"/>
                    <a:pt x="288359" y="1006000"/>
                  </a:cubicBezTo>
                  <a:cubicBezTo>
                    <a:pt x="288359" y="1008325"/>
                    <a:pt x="288359" y="1010650"/>
                    <a:pt x="288359" y="1012974"/>
                  </a:cubicBezTo>
                  <a:cubicBezTo>
                    <a:pt x="292940" y="1012974"/>
                    <a:pt x="299812" y="1012974"/>
                    <a:pt x="306683" y="1012974"/>
                  </a:cubicBezTo>
                  <a:cubicBezTo>
                    <a:pt x="306683" y="1015299"/>
                    <a:pt x="306683" y="1017624"/>
                    <a:pt x="306683" y="1019948"/>
                  </a:cubicBezTo>
                  <a:cubicBezTo>
                    <a:pt x="311265" y="1019948"/>
                    <a:pt x="318136" y="1019948"/>
                    <a:pt x="322717" y="1019948"/>
                  </a:cubicBezTo>
                  <a:cubicBezTo>
                    <a:pt x="322717" y="985079"/>
                    <a:pt x="322717" y="950209"/>
                    <a:pt x="322717" y="915339"/>
                  </a:cubicBezTo>
                  <a:cubicBezTo>
                    <a:pt x="338751" y="910690"/>
                    <a:pt x="354786" y="906041"/>
                    <a:pt x="370819" y="901391"/>
                  </a:cubicBezTo>
                  <a:cubicBezTo>
                    <a:pt x="400597" y="901391"/>
                    <a:pt x="430373" y="901391"/>
                    <a:pt x="460150" y="901391"/>
                  </a:cubicBezTo>
                  <a:cubicBezTo>
                    <a:pt x="460150" y="845600"/>
                    <a:pt x="460150" y="789808"/>
                    <a:pt x="460150" y="734017"/>
                  </a:cubicBezTo>
                  <a:cubicBezTo>
                    <a:pt x="467022" y="729367"/>
                    <a:pt x="476184" y="727043"/>
                    <a:pt x="485346" y="722393"/>
                  </a:cubicBezTo>
                  <a:cubicBezTo>
                    <a:pt x="521995" y="717744"/>
                    <a:pt x="558644" y="710770"/>
                    <a:pt x="595293" y="703796"/>
                  </a:cubicBezTo>
                  <a:cubicBezTo>
                    <a:pt x="609037" y="708445"/>
                    <a:pt x="620489" y="713095"/>
                    <a:pt x="634232" y="715419"/>
                  </a:cubicBezTo>
                  <a:cubicBezTo>
                    <a:pt x="636523" y="717744"/>
                    <a:pt x="638814" y="720069"/>
                    <a:pt x="641104" y="722393"/>
                  </a:cubicBezTo>
                  <a:cubicBezTo>
                    <a:pt x="641104" y="827002"/>
                    <a:pt x="641104" y="931612"/>
                    <a:pt x="641104" y="1033896"/>
                  </a:cubicBezTo>
                  <a:cubicBezTo>
                    <a:pt x="645685" y="1033896"/>
                    <a:pt x="650266" y="1033896"/>
                    <a:pt x="657138" y="1033896"/>
                  </a:cubicBezTo>
                  <a:cubicBezTo>
                    <a:pt x="657138" y="992053"/>
                    <a:pt x="657138" y="950209"/>
                    <a:pt x="657138" y="908365"/>
                  </a:cubicBezTo>
                  <a:cubicBezTo>
                    <a:pt x="661719" y="908365"/>
                    <a:pt x="666300" y="908365"/>
                    <a:pt x="670881" y="908365"/>
                  </a:cubicBezTo>
                  <a:cubicBezTo>
                    <a:pt x="670881" y="903716"/>
                    <a:pt x="670881" y="901391"/>
                    <a:pt x="670881" y="896742"/>
                  </a:cubicBezTo>
                  <a:cubicBezTo>
                    <a:pt x="675462" y="894417"/>
                    <a:pt x="680043" y="892093"/>
                    <a:pt x="684624" y="889768"/>
                  </a:cubicBezTo>
                  <a:lnTo>
                    <a:pt x="696077" y="889768"/>
                  </a:lnTo>
                  <a:cubicBezTo>
                    <a:pt x="696077" y="885119"/>
                    <a:pt x="696077" y="882794"/>
                    <a:pt x="696077" y="878145"/>
                  </a:cubicBezTo>
                  <a:cubicBezTo>
                    <a:pt x="698368" y="875820"/>
                    <a:pt x="702949" y="873495"/>
                    <a:pt x="705239" y="871171"/>
                  </a:cubicBezTo>
                  <a:cubicBezTo>
                    <a:pt x="712111" y="871171"/>
                    <a:pt x="721274" y="871171"/>
                    <a:pt x="728146" y="871171"/>
                  </a:cubicBezTo>
                  <a:cubicBezTo>
                    <a:pt x="728146" y="882794"/>
                    <a:pt x="728146" y="896742"/>
                    <a:pt x="728146" y="908365"/>
                  </a:cubicBezTo>
                  <a:cubicBezTo>
                    <a:pt x="744180" y="908365"/>
                    <a:pt x="760213" y="908365"/>
                    <a:pt x="776247" y="908365"/>
                  </a:cubicBezTo>
                  <a:cubicBezTo>
                    <a:pt x="776247" y="952534"/>
                    <a:pt x="776247" y="994377"/>
                    <a:pt x="776247" y="1038546"/>
                  </a:cubicBezTo>
                  <a:cubicBezTo>
                    <a:pt x="783118" y="1038546"/>
                    <a:pt x="789990" y="1038546"/>
                    <a:pt x="794571" y="1038546"/>
                  </a:cubicBezTo>
                  <a:cubicBezTo>
                    <a:pt x="801443" y="1036221"/>
                    <a:pt x="806024" y="1033896"/>
                    <a:pt x="812895" y="1031572"/>
                  </a:cubicBezTo>
                  <a:cubicBezTo>
                    <a:pt x="812895" y="1026922"/>
                    <a:pt x="812895" y="1024598"/>
                    <a:pt x="812895" y="1022273"/>
                  </a:cubicBezTo>
                  <a:cubicBezTo>
                    <a:pt x="810605" y="1022273"/>
                    <a:pt x="808315" y="1019948"/>
                    <a:pt x="806024" y="1019948"/>
                  </a:cubicBezTo>
                  <a:cubicBezTo>
                    <a:pt x="806024" y="1017624"/>
                    <a:pt x="806024" y="1015299"/>
                    <a:pt x="806024" y="1012974"/>
                  </a:cubicBezTo>
                  <a:cubicBezTo>
                    <a:pt x="808315" y="1010650"/>
                    <a:pt x="810605" y="1010650"/>
                    <a:pt x="812895" y="1008325"/>
                  </a:cubicBezTo>
                  <a:cubicBezTo>
                    <a:pt x="812895" y="992053"/>
                    <a:pt x="812895" y="973455"/>
                    <a:pt x="812895" y="957183"/>
                  </a:cubicBezTo>
                  <a:cubicBezTo>
                    <a:pt x="810605" y="957183"/>
                    <a:pt x="808315" y="954858"/>
                    <a:pt x="806024" y="954858"/>
                  </a:cubicBezTo>
                  <a:cubicBezTo>
                    <a:pt x="806024" y="952534"/>
                    <a:pt x="806024" y="950209"/>
                    <a:pt x="806024" y="947884"/>
                  </a:cubicBezTo>
                  <a:cubicBezTo>
                    <a:pt x="808315" y="945560"/>
                    <a:pt x="810605" y="945560"/>
                    <a:pt x="812895" y="943235"/>
                  </a:cubicBezTo>
                  <a:lnTo>
                    <a:pt x="817477" y="938586"/>
                  </a:lnTo>
                  <a:lnTo>
                    <a:pt x="817477" y="929287"/>
                  </a:lnTo>
                  <a:cubicBezTo>
                    <a:pt x="815186" y="929287"/>
                    <a:pt x="815186" y="929287"/>
                    <a:pt x="812895" y="929287"/>
                  </a:cubicBezTo>
                  <a:cubicBezTo>
                    <a:pt x="812895" y="926962"/>
                    <a:pt x="812895" y="924638"/>
                    <a:pt x="812895" y="922313"/>
                  </a:cubicBezTo>
                  <a:cubicBezTo>
                    <a:pt x="815186" y="922313"/>
                    <a:pt x="817477" y="919988"/>
                    <a:pt x="819767" y="917664"/>
                  </a:cubicBezTo>
                  <a:cubicBezTo>
                    <a:pt x="822057" y="889768"/>
                    <a:pt x="828929" y="866522"/>
                    <a:pt x="856416" y="852574"/>
                  </a:cubicBezTo>
                  <a:cubicBezTo>
                    <a:pt x="854125" y="852574"/>
                    <a:pt x="854125" y="850249"/>
                    <a:pt x="851835" y="850249"/>
                  </a:cubicBezTo>
                  <a:cubicBezTo>
                    <a:pt x="851835" y="847924"/>
                    <a:pt x="851835" y="845600"/>
                    <a:pt x="851835" y="843275"/>
                  </a:cubicBezTo>
                  <a:cubicBezTo>
                    <a:pt x="854125" y="843275"/>
                    <a:pt x="856416" y="840950"/>
                    <a:pt x="858706" y="840950"/>
                  </a:cubicBezTo>
                  <a:cubicBezTo>
                    <a:pt x="858706" y="836301"/>
                    <a:pt x="858706" y="833976"/>
                    <a:pt x="858706" y="831652"/>
                  </a:cubicBezTo>
                  <a:cubicBezTo>
                    <a:pt x="860997" y="831652"/>
                    <a:pt x="860997" y="831652"/>
                    <a:pt x="863288" y="831652"/>
                  </a:cubicBezTo>
                  <a:cubicBezTo>
                    <a:pt x="863288" y="824678"/>
                    <a:pt x="863288" y="817704"/>
                    <a:pt x="863288" y="810730"/>
                  </a:cubicBezTo>
                  <a:cubicBezTo>
                    <a:pt x="860997" y="810730"/>
                    <a:pt x="860997" y="810730"/>
                    <a:pt x="858706" y="810730"/>
                  </a:cubicBezTo>
                  <a:cubicBezTo>
                    <a:pt x="858706" y="808405"/>
                    <a:pt x="858706" y="808405"/>
                    <a:pt x="858706" y="806081"/>
                  </a:cubicBezTo>
                  <a:lnTo>
                    <a:pt x="863288" y="803756"/>
                  </a:lnTo>
                  <a:cubicBezTo>
                    <a:pt x="867868" y="799107"/>
                    <a:pt x="870159" y="794457"/>
                    <a:pt x="874740" y="787483"/>
                  </a:cubicBezTo>
                  <a:cubicBezTo>
                    <a:pt x="877030" y="782834"/>
                    <a:pt x="877030" y="780510"/>
                    <a:pt x="877030" y="778185"/>
                  </a:cubicBezTo>
                  <a:cubicBezTo>
                    <a:pt x="872450" y="771211"/>
                    <a:pt x="872450" y="759588"/>
                    <a:pt x="877030" y="752614"/>
                  </a:cubicBezTo>
                  <a:cubicBezTo>
                    <a:pt x="877032" y="752611"/>
                    <a:pt x="877047" y="752565"/>
                    <a:pt x="877317" y="751742"/>
                  </a:cubicBezTo>
                  <a:lnTo>
                    <a:pt x="879321" y="745640"/>
                  </a:lnTo>
                  <a:cubicBezTo>
                    <a:pt x="879322" y="745643"/>
                    <a:pt x="879338" y="745689"/>
                    <a:pt x="879607" y="746512"/>
                  </a:cubicBezTo>
                  <a:lnTo>
                    <a:pt x="881612" y="752614"/>
                  </a:lnTo>
                  <a:cubicBezTo>
                    <a:pt x="886192" y="759588"/>
                    <a:pt x="888483" y="771211"/>
                    <a:pt x="883902" y="778185"/>
                  </a:cubicBezTo>
                  <a:cubicBezTo>
                    <a:pt x="883902" y="780510"/>
                    <a:pt x="883902" y="782834"/>
                    <a:pt x="883902" y="785159"/>
                  </a:cubicBezTo>
                  <a:cubicBezTo>
                    <a:pt x="888483" y="792133"/>
                    <a:pt x="893064" y="799107"/>
                    <a:pt x="895356" y="803756"/>
                  </a:cubicBezTo>
                  <a:cubicBezTo>
                    <a:pt x="897647" y="803756"/>
                    <a:pt x="897647" y="806081"/>
                    <a:pt x="899937" y="806081"/>
                  </a:cubicBezTo>
                  <a:cubicBezTo>
                    <a:pt x="899937" y="808405"/>
                    <a:pt x="899937" y="808405"/>
                    <a:pt x="899937" y="810730"/>
                  </a:cubicBezTo>
                  <a:cubicBezTo>
                    <a:pt x="897647" y="817704"/>
                    <a:pt x="897647" y="824678"/>
                    <a:pt x="897647" y="831652"/>
                  </a:cubicBezTo>
                  <a:cubicBezTo>
                    <a:pt x="902227" y="833976"/>
                    <a:pt x="902227" y="836301"/>
                    <a:pt x="902227" y="840950"/>
                  </a:cubicBezTo>
                  <a:lnTo>
                    <a:pt x="906809" y="843275"/>
                  </a:lnTo>
                  <a:cubicBezTo>
                    <a:pt x="906809" y="845600"/>
                    <a:pt x="906809" y="847924"/>
                    <a:pt x="906809" y="850249"/>
                  </a:cubicBezTo>
                  <a:cubicBezTo>
                    <a:pt x="904518" y="852574"/>
                    <a:pt x="904518" y="852574"/>
                    <a:pt x="902227" y="852574"/>
                  </a:cubicBezTo>
                  <a:cubicBezTo>
                    <a:pt x="915970" y="859548"/>
                    <a:pt x="923988" y="868847"/>
                    <a:pt x="929142" y="879889"/>
                  </a:cubicBezTo>
                  <a:lnTo>
                    <a:pt x="938277" y="915339"/>
                  </a:lnTo>
                  <a:lnTo>
                    <a:pt x="970944" y="915339"/>
                  </a:lnTo>
                  <a:lnTo>
                    <a:pt x="970944" y="886329"/>
                  </a:lnTo>
                  <a:lnTo>
                    <a:pt x="965411" y="886329"/>
                  </a:lnTo>
                  <a:cubicBezTo>
                    <a:pt x="965411" y="886306"/>
                    <a:pt x="965411" y="884414"/>
                    <a:pt x="965411" y="724196"/>
                  </a:cubicBezTo>
                  <a:cubicBezTo>
                    <a:pt x="965423" y="724196"/>
                    <a:pt x="965907" y="724196"/>
                    <a:pt x="986238" y="724196"/>
                  </a:cubicBezTo>
                  <a:cubicBezTo>
                    <a:pt x="986242" y="724190"/>
                    <a:pt x="986280" y="724108"/>
                    <a:pt x="986759" y="723115"/>
                  </a:cubicBezTo>
                  <a:lnTo>
                    <a:pt x="990403" y="715549"/>
                  </a:lnTo>
                  <a:cubicBezTo>
                    <a:pt x="990412" y="715550"/>
                    <a:pt x="990528" y="715568"/>
                    <a:pt x="992226" y="715819"/>
                  </a:cubicBezTo>
                  <a:lnTo>
                    <a:pt x="1004982" y="717710"/>
                  </a:lnTo>
                  <a:cubicBezTo>
                    <a:pt x="1004985" y="717720"/>
                    <a:pt x="1005024" y="717821"/>
                    <a:pt x="1005502" y="719062"/>
                  </a:cubicBezTo>
                  <a:lnTo>
                    <a:pt x="1009146" y="728519"/>
                  </a:lnTo>
                  <a:cubicBezTo>
                    <a:pt x="1009161" y="728520"/>
                    <a:pt x="1009773" y="728570"/>
                    <a:pt x="1036221" y="730681"/>
                  </a:cubicBezTo>
                  <a:cubicBezTo>
                    <a:pt x="1036221" y="730661"/>
                    <a:pt x="1036221" y="729131"/>
                    <a:pt x="1036221" y="607460"/>
                  </a:cubicBezTo>
                  <a:cubicBezTo>
                    <a:pt x="1036230" y="607460"/>
                    <a:pt x="1036353" y="607460"/>
                    <a:pt x="1038304" y="607460"/>
                  </a:cubicBezTo>
                  <a:lnTo>
                    <a:pt x="1052883" y="607460"/>
                  </a:lnTo>
                  <a:cubicBezTo>
                    <a:pt x="1052883" y="607438"/>
                    <a:pt x="1052883" y="605724"/>
                    <a:pt x="1052883" y="471268"/>
                  </a:cubicBezTo>
                  <a:cubicBezTo>
                    <a:pt x="1052891" y="471268"/>
                    <a:pt x="1053002" y="471268"/>
                    <a:pt x="1054704" y="471268"/>
                  </a:cubicBezTo>
                  <a:lnTo>
                    <a:pt x="1067461" y="471268"/>
                  </a:lnTo>
                  <a:cubicBezTo>
                    <a:pt x="1067461" y="471251"/>
                    <a:pt x="1067461" y="469845"/>
                    <a:pt x="1067461" y="356694"/>
                  </a:cubicBezTo>
                  <a:cubicBezTo>
                    <a:pt x="1071626" y="354532"/>
                    <a:pt x="1071626" y="354532"/>
                    <a:pt x="1071626" y="328590"/>
                  </a:cubicBezTo>
                  <a:cubicBezTo>
                    <a:pt x="1071633" y="328590"/>
                    <a:pt x="1071756" y="328590"/>
                    <a:pt x="1073709" y="328590"/>
                  </a:cubicBezTo>
                  <a:lnTo>
                    <a:pt x="1088288" y="328590"/>
                  </a:lnTo>
                  <a:cubicBezTo>
                    <a:pt x="1088299" y="328567"/>
                    <a:pt x="1088922" y="327200"/>
                    <a:pt x="1125775" y="246444"/>
                  </a:cubicBezTo>
                  <a:cubicBezTo>
                    <a:pt x="1125775" y="246430"/>
                    <a:pt x="1125810" y="244478"/>
                    <a:pt x="11299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13" name="Freeform: Shape 12">
              <a:extLst>
                <a:ext uri="{FF2B5EF4-FFF2-40B4-BE49-F238E27FC236}">
                  <a16:creationId xmlns:a16="http://schemas.microsoft.com/office/drawing/2014/main" id="{3214353A-EABD-49DB-9910-E10B582BE8C2}"/>
                </a:ext>
              </a:extLst>
            </p:cNvPr>
            <p:cNvSpPr>
              <a:spLocks/>
            </p:cNvSpPr>
            <p:nvPr userDrawn="1"/>
          </p:nvSpPr>
          <p:spPr bwMode="auto">
            <a:xfrm>
              <a:off x="7716044" y="5840773"/>
              <a:ext cx="4475956" cy="1039515"/>
            </a:xfrm>
            <a:custGeom>
              <a:avLst/>
              <a:gdLst>
                <a:gd name="connsiteX0" fmla="*/ 1569801 w 4475956"/>
                <a:gd name="connsiteY0" fmla="*/ 0 h 1039515"/>
                <a:gd name="connsiteX1" fmla="*/ 1573966 w 4475956"/>
                <a:gd name="connsiteY1" fmla="*/ 17294 h 1039515"/>
                <a:gd name="connsiteX2" fmla="*/ 1576049 w 4475956"/>
                <a:gd name="connsiteY2" fmla="*/ 75662 h 1039515"/>
                <a:gd name="connsiteX3" fmla="*/ 1578131 w 4475956"/>
                <a:gd name="connsiteY3" fmla="*/ 138354 h 1039515"/>
                <a:gd name="connsiteX4" fmla="*/ 1584379 w 4475956"/>
                <a:gd name="connsiteY4" fmla="*/ 144840 h 1039515"/>
                <a:gd name="connsiteX5" fmla="*/ 1582297 w 4475956"/>
                <a:gd name="connsiteY5" fmla="*/ 151324 h 1039515"/>
                <a:gd name="connsiteX6" fmla="*/ 1582297 w 4475956"/>
                <a:gd name="connsiteY6" fmla="*/ 229148 h 1039515"/>
                <a:gd name="connsiteX7" fmla="*/ 1584379 w 4475956"/>
                <a:gd name="connsiteY7" fmla="*/ 233472 h 1039515"/>
                <a:gd name="connsiteX8" fmla="*/ 1584379 w 4475956"/>
                <a:gd name="connsiteY8" fmla="*/ 255090 h 1039515"/>
                <a:gd name="connsiteX9" fmla="*/ 1598957 w 4475956"/>
                <a:gd name="connsiteY9" fmla="*/ 255090 h 1039515"/>
                <a:gd name="connsiteX10" fmla="*/ 1598957 w 4475956"/>
                <a:gd name="connsiteY10" fmla="*/ 272384 h 1039515"/>
                <a:gd name="connsiteX11" fmla="*/ 1607289 w 4475956"/>
                <a:gd name="connsiteY11" fmla="*/ 296163 h 1039515"/>
                <a:gd name="connsiteX12" fmla="*/ 1601041 w 4475956"/>
                <a:gd name="connsiteY12" fmla="*/ 300487 h 1039515"/>
                <a:gd name="connsiteX13" fmla="*/ 1588544 w 4475956"/>
                <a:gd name="connsiteY13" fmla="*/ 322105 h 1039515"/>
                <a:gd name="connsiteX14" fmla="*/ 1596875 w 4475956"/>
                <a:gd name="connsiteY14" fmla="*/ 575033 h 1039515"/>
                <a:gd name="connsiteX15" fmla="*/ 1663520 w 4475956"/>
                <a:gd name="connsiteY15" fmla="*/ 575033 h 1039515"/>
                <a:gd name="connsiteX16" fmla="*/ 1663520 w 4475956"/>
                <a:gd name="connsiteY16" fmla="*/ 650695 h 1039515"/>
                <a:gd name="connsiteX17" fmla="*/ 1671851 w 4475956"/>
                <a:gd name="connsiteY17" fmla="*/ 650695 h 1039515"/>
                <a:gd name="connsiteX18" fmla="*/ 1673933 w 4475956"/>
                <a:gd name="connsiteY18" fmla="*/ 644210 h 1039515"/>
                <a:gd name="connsiteX19" fmla="*/ 1680181 w 4475956"/>
                <a:gd name="connsiteY19" fmla="*/ 644210 h 1039515"/>
                <a:gd name="connsiteX20" fmla="*/ 1682265 w 4475956"/>
                <a:gd name="connsiteY20" fmla="*/ 652857 h 1039515"/>
                <a:gd name="connsiteX21" fmla="*/ 1694761 w 4475956"/>
                <a:gd name="connsiteY21" fmla="*/ 652857 h 1039515"/>
                <a:gd name="connsiteX22" fmla="*/ 1694761 w 4475956"/>
                <a:gd name="connsiteY22" fmla="*/ 646371 h 1039515"/>
                <a:gd name="connsiteX23" fmla="*/ 1717668 w 4475956"/>
                <a:gd name="connsiteY23" fmla="*/ 646371 h 1039515"/>
                <a:gd name="connsiteX24" fmla="*/ 1717668 w 4475956"/>
                <a:gd name="connsiteY24" fmla="*/ 652857 h 1039515"/>
                <a:gd name="connsiteX25" fmla="*/ 1738495 w 4475956"/>
                <a:gd name="connsiteY25" fmla="*/ 652857 h 1039515"/>
                <a:gd name="connsiteX26" fmla="*/ 1738495 w 4475956"/>
                <a:gd name="connsiteY26" fmla="*/ 698254 h 1039515"/>
                <a:gd name="connsiteX27" fmla="*/ 1753074 w 4475956"/>
                <a:gd name="connsiteY27" fmla="*/ 698254 h 1039515"/>
                <a:gd name="connsiteX28" fmla="*/ 1753074 w 4475956"/>
                <a:gd name="connsiteY28" fmla="*/ 685283 h 1039515"/>
                <a:gd name="connsiteX29" fmla="*/ 1769735 w 4475956"/>
                <a:gd name="connsiteY29" fmla="*/ 685283 h 1039515"/>
                <a:gd name="connsiteX30" fmla="*/ 1769735 w 4475956"/>
                <a:gd name="connsiteY30" fmla="*/ 505856 h 1039515"/>
                <a:gd name="connsiteX31" fmla="*/ 1775983 w 4475956"/>
                <a:gd name="connsiteY31" fmla="*/ 499370 h 1039515"/>
                <a:gd name="connsiteX32" fmla="*/ 1850959 w 4475956"/>
                <a:gd name="connsiteY32" fmla="*/ 499370 h 1039515"/>
                <a:gd name="connsiteX33" fmla="*/ 1850959 w 4475956"/>
                <a:gd name="connsiteY33" fmla="*/ 508018 h 1039515"/>
                <a:gd name="connsiteX34" fmla="*/ 1861371 w 4475956"/>
                <a:gd name="connsiteY34" fmla="*/ 508018 h 1039515"/>
                <a:gd name="connsiteX35" fmla="*/ 1861371 w 4475956"/>
                <a:gd name="connsiteY35" fmla="*/ 622592 h 1039515"/>
                <a:gd name="connsiteX36" fmla="*/ 1884280 w 4475956"/>
                <a:gd name="connsiteY36" fmla="*/ 622592 h 1039515"/>
                <a:gd name="connsiteX37" fmla="*/ 1884280 w 4475956"/>
                <a:gd name="connsiteY37" fmla="*/ 555577 h 1039515"/>
                <a:gd name="connsiteX38" fmla="*/ 1911356 w 4475956"/>
                <a:gd name="connsiteY38" fmla="*/ 555577 h 1039515"/>
                <a:gd name="connsiteX39" fmla="*/ 1915519 w 4475956"/>
                <a:gd name="connsiteY39" fmla="*/ 551253 h 1039515"/>
                <a:gd name="connsiteX40" fmla="*/ 1923851 w 4475956"/>
                <a:gd name="connsiteY40" fmla="*/ 551253 h 1039515"/>
                <a:gd name="connsiteX41" fmla="*/ 1928015 w 4475956"/>
                <a:gd name="connsiteY41" fmla="*/ 555577 h 1039515"/>
                <a:gd name="connsiteX42" fmla="*/ 1950925 w 4475956"/>
                <a:gd name="connsiteY42" fmla="*/ 555577 h 1039515"/>
                <a:gd name="connsiteX43" fmla="*/ 1950925 w 4475956"/>
                <a:gd name="connsiteY43" fmla="*/ 438841 h 1039515"/>
                <a:gd name="connsiteX44" fmla="*/ 2009239 w 4475956"/>
                <a:gd name="connsiteY44" fmla="*/ 428032 h 1039515"/>
                <a:gd name="connsiteX45" fmla="*/ 2009239 w 4475956"/>
                <a:gd name="connsiteY45" fmla="*/ 429113 h 1039515"/>
                <a:gd name="connsiteX46" fmla="*/ 2009239 w 4475956"/>
                <a:gd name="connsiteY46" fmla="*/ 436679 h 1039515"/>
                <a:gd name="connsiteX47" fmla="*/ 2036313 w 4475956"/>
                <a:gd name="connsiteY47" fmla="*/ 436679 h 1039515"/>
                <a:gd name="connsiteX48" fmla="*/ 2036313 w 4475956"/>
                <a:gd name="connsiteY48" fmla="*/ 691769 h 1039515"/>
                <a:gd name="connsiteX49" fmla="*/ 2059223 w 4475956"/>
                <a:gd name="connsiteY49" fmla="*/ 691769 h 1039515"/>
                <a:gd name="connsiteX50" fmla="*/ 2059223 w 4475956"/>
                <a:gd name="connsiteY50" fmla="*/ 687445 h 1039515"/>
                <a:gd name="connsiteX51" fmla="*/ 2071719 w 4475956"/>
                <a:gd name="connsiteY51" fmla="*/ 687445 h 1039515"/>
                <a:gd name="connsiteX52" fmla="*/ 2071719 w 4475956"/>
                <a:gd name="connsiteY52" fmla="*/ 691769 h 1039515"/>
                <a:gd name="connsiteX53" fmla="*/ 2096710 w 4475956"/>
                <a:gd name="connsiteY53" fmla="*/ 691769 h 1039515"/>
                <a:gd name="connsiteX54" fmla="*/ 2096710 w 4475956"/>
                <a:gd name="connsiteY54" fmla="*/ 678798 h 1039515"/>
                <a:gd name="connsiteX55" fmla="*/ 2125867 w 4475956"/>
                <a:gd name="connsiteY55" fmla="*/ 678798 h 1039515"/>
                <a:gd name="connsiteX56" fmla="*/ 2138363 w 4475956"/>
                <a:gd name="connsiteY56" fmla="*/ 674474 h 1039515"/>
                <a:gd name="connsiteX57" fmla="*/ 2159190 w 4475956"/>
                <a:gd name="connsiteY57" fmla="*/ 678798 h 1039515"/>
                <a:gd name="connsiteX58" fmla="*/ 2159190 w 4475956"/>
                <a:gd name="connsiteY58" fmla="*/ 661504 h 1039515"/>
                <a:gd name="connsiteX59" fmla="*/ 2167521 w 4475956"/>
                <a:gd name="connsiteY59" fmla="*/ 661504 h 1039515"/>
                <a:gd name="connsiteX60" fmla="*/ 2167521 w 4475956"/>
                <a:gd name="connsiteY60" fmla="*/ 648533 h 1039515"/>
                <a:gd name="connsiteX61" fmla="*/ 2225834 w 4475956"/>
                <a:gd name="connsiteY61" fmla="*/ 648533 h 1039515"/>
                <a:gd name="connsiteX62" fmla="*/ 2225834 w 4475956"/>
                <a:gd name="connsiteY62" fmla="*/ 618268 h 1039515"/>
                <a:gd name="connsiteX63" fmla="*/ 2244577 w 4475956"/>
                <a:gd name="connsiteY63" fmla="*/ 618268 h 1039515"/>
                <a:gd name="connsiteX64" fmla="*/ 2244577 w 4475956"/>
                <a:gd name="connsiteY64" fmla="*/ 611783 h 1039515"/>
                <a:gd name="connsiteX65" fmla="*/ 2257073 w 4475956"/>
                <a:gd name="connsiteY65" fmla="*/ 611783 h 1039515"/>
                <a:gd name="connsiteX66" fmla="*/ 2257073 w 4475956"/>
                <a:gd name="connsiteY66" fmla="*/ 618268 h 1039515"/>
                <a:gd name="connsiteX67" fmla="*/ 2273734 w 4475956"/>
                <a:gd name="connsiteY67" fmla="*/ 618268 h 1039515"/>
                <a:gd name="connsiteX68" fmla="*/ 2273734 w 4475956"/>
                <a:gd name="connsiteY68" fmla="*/ 667989 h 1039515"/>
                <a:gd name="connsiteX69" fmla="*/ 2307057 w 4475956"/>
                <a:gd name="connsiteY69" fmla="*/ 667989 h 1039515"/>
                <a:gd name="connsiteX70" fmla="*/ 2307057 w 4475956"/>
                <a:gd name="connsiteY70" fmla="*/ 642048 h 1039515"/>
                <a:gd name="connsiteX71" fmla="*/ 2346627 w 4475956"/>
                <a:gd name="connsiteY71" fmla="*/ 642048 h 1039515"/>
                <a:gd name="connsiteX72" fmla="*/ 2346627 w 4475956"/>
                <a:gd name="connsiteY72" fmla="*/ 611783 h 1039515"/>
                <a:gd name="connsiteX73" fmla="*/ 2396611 w 4475956"/>
                <a:gd name="connsiteY73" fmla="*/ 611783 h 1039515"/>
                <a:gd name="connsiteX74" fmla="*/ 2396611 w 4475956"/>
                <a:gd name="connsiteY74" fmla="*/ 722939 h 1039515"/>
                <a:gd name="connsiteX75" fmla="*/ 2396611 w 4475956"/>
                <a:gd name="connsiteY75" fmla="*/ 736718 h 1039515"/>
                <a:gd name="connsiteX76" fmla="*/ 2464305 w 4475956"/>
                <a:gd name="connsiteY76" fmla="*/ 736718 h 1039515"/>
                <a:gd name="connsiteX77" fmla="*/ 2464305 w 4475956"/>
                <a:gd name="connsiteY77" fmla="*/ 842490 h 1039515"/>
                <a:gd name="connsiteX78" fmla="*/ 2464305 w 4475956"/>
                <a:gd name="connsiteY78" fmla="*/ 865737 h 1039515"/>
                <a:gd name="connsiteX79" fmla="*/ 2479678 w 4475956"/>
                <a:gd name="connsiteY79" fmla="*/ 865737 h 1039515"/>
                <a:gd name="connsiteX80" fmla="*/ 2479678 w 4475956"/>
                <a:gd name="connsiteY80" fmla="*/ 864575 h 1039515"/>
                <a:gd name="connsiteX81" fmla="*/ 2479678 w 4475956"/>
                <a:gd name="connsiteY81" fmla="*/ 856439 h 1039515"/>
                <a:gd name="connsiteX82" fmla="*/ 2525489 w 4475956"/>
                <a:gd name="connsiteY82" fmla="*/ 856439 h 1039515"/>
                <a:gd name="connsiteX83" fmla="*/ 2525489 w 4475956"/>
                <a:gd name="connsiteY83" fmla="*/ 877360 h 1039515"/>
                <a:gd name="connsiteX84" fmla="*/ 2527778 w 4475956"/>
                <a:gd name="connsiteY84" fmla="*/ 878523 h 1039515"/>
                <a:gd name="connsiteX85" fmla="*/ 2543813 w 4475956"/>
                <a:gd name="connsiteY85" fmla="*/ 886659 h 1039515"/>
                <a:gd name="connsiteX86" fmla="*/ 2543813 w 4475956"/>
                <a:gd name="connsiteY86" fmla="*/ 916879 h 1039515"/>
                <a:gd name="connsiteX87" fmla="*/ 2545245 w 4475956"/>
                <a:gd name="connsiteY87" fmla="*/ 917461 h 1039515"/>
                <a:gd name="connsiteX88" fmla="*/ 2555266 w 4475956"/>
                <a:gd name="connsiteY88" fmla="*/ 921529 h 1039515"/>
                <a:gd name="connsiteX89" fmla="*/ 2555266 w 4475956"/>
                <a:gd name="connsiteY89" fmla="*/ 920367 h 1039515"/>
                <a:gd name="connsiteX90" fmla="*/ 2555266 w 4475956"/>
                <a:gd name="connsiteY90" fmla="*/ 912230 h 1039515"/>
                <a:gd name="connsiteX91" fmla="*/ 2556411 w 4475956"/>
                <a:gd name="connsiteY91" fmla="*/ 912230 h 1039515"/>
                <a:gd name="connsiteX92" fmla="*/ 2564428 w 4475956"/>
                <a:gd name="connsiteY92" fmla="*/ 912230 h 1039515"/>
                <a:gd name="connsiteX93" fmla="*/ 2564428 w 4475956"/>
                <a:gd name="connsiteY93" fmla="*/ 911358 h 1039515"/>
                <a:gd name="connsiteX94" fmla="*/ 2564428 w 4475956"/>
                <a:gd name="connsiteY94" fmla="*/ 905256 h 1039515"/>
                <a:gd name="connsiteX95" fmla="*/ 2563283 w 4475956"/>
                <a:gd name="connsiteY95" fmla="*/ 905256 h 1039515"/>
                <a:gd name="connsiteX96" fmla="*/ 2555266 w 4475956"/>
                <a:gd name="connsiteY96" fmla="*/ 905256 h 1039515"/>
                <a:gd name="connsiteX97" fmla="*/ 2555266 w 4475956"/>
                <a:gd name="connsiteY97" fmla="*/ 904094 h 1039515"/>
                <a:gd name="connsiteX98" fmla="*/ 2555266 w 4475956"/>
                <a:gd name="connsiteY98" fmla="*/ 895958 h 1039515"/>
                <a:gd name="connsiteX99" fmla="*/ 2556411 w 4475956"/>
                <a:gd name="connsiteY99" fmla="*/ 895958 h 1039515"/>
                <a:gd name="connsiteX100" fmla="*/ 2564428 w 4475956"/>
                <a:gd name="connsiteY100" fmla="*/ 895958 h 1039515"/>
                <a:gd name="connsiteX101" fmla="*/ 2564428 w 4475956"/>
                <a:gd name="connsiteY101" fmla="*/ 894795 h 1039515"/>
                <a:gd name="connsiteX102" fmla="*/ 2564428 w 4475956"/>
                <a:gd name="connsiteY102" fmla="*/ 886659 h 1039515"/>
                <a:gd name="connsiteX103" fmla="*/ 2563283 w 4475956"/>
                <a:gd name="connsiteY103" fmla="*/ 886659 h 1039515"/>
                <a:gd name="connsiteX104" fmla="*/ 2555266 w 4475956"/>
                <a:gd name="connsiteY104" fmla="*/ 886659 h 1039515"/>
                <a:gd name="connsiteX105" fmla="*/ 2555266 w 4475956"/>
                <a:gd name="connsiteY105" fmla="*/ 885497 h 1039515"/>
                <a:gd name="connsiteX106" fmla="*/ 2555266 w 4475956"/>
                <a:gd name="connsiteY106" fmla="*/ 877360 h 1039515"/>
                <a:gd name="connsiteX107" fmla="*/ 2556411 w 4475956"/>
                <a:gd name="connsiteY107" fmla="*/ 877360 h 1039515"/>
                <a:gd name="connsiteX108" fmla="*/ 2564428 w 4475956"/>
                <a:gd name="connsiteY108" fmla="*/ 877360 h 1039515"/>
                <a:gd name="connsiteX109" fmla="*/ 2564428 w 4475956"/>
                <a:gd name="connsiteY109" fmla="*/ 876489 h 1039515"/>
                <a:gd name="connsiteX110" fmla="*/ 2564428 w 4475956"/>
                <a:gd name="connsiteY110" fmla="*/ 870387 h 1039515"/>
                <a:gd name="connsiteX111" fmla="*/ 2563283 w 4475956"/>
                <a:gd name="connsiteY111" fmla="*/ 870387 h 1039515"/>
                <a:gd name="connsiteX112" fmla="*/ 2555266 w 4475956"/>
                <a:gd name="connsiteY112" fmla="*/ 870387 h 1039515"/>
                <a:gd name="connsiteX113" fmla="*/ 2555266 w 4475956"/>
                <a:gd name="connsiteY113" fmla="*/ 869224 h 1039515"/>
                <a:gd name="connsiteX114" fmla="*/ 2555266 w 4475956"/>
                <a:gd name="connsiteY114" fmla="*/ 861088 h 1039515"/>
                <a:gd name="connsiteX115" fmla="*/ 2556411 w 4475956"/>
                <a:gd name="connsiteY115" fmla="*/ 861088 h 1039515"/>
                <a:gd name="connsiteX116" fmla="*/ 2564428 w 4475956"/>
                <a:gd name="connsiteY116" fmla="*/ 861088 h 1039515"/>
                <a:gd name="connsiteX117" fmla="*/ 2564428 w 4475956"/>
                <a:gd name="connsiteY117" fmla="*/ 859926 h 1039515"/>
                <a:gd name="connsiteX118" fmla="*/ 2564428 w 4475956"/>
                <a:gd name="connsiteY118" fmla="*/ 851789 h 1039515"/>
                <a:gd name="connsiteX119" fmla="*/ 2563283 w 4475956"/>
                <a:gd name="connsiteY119" fmla="*/ 851789 h 1039515"/>
                <a:gd name="connsiteX120" fmla="*/ 2555266 w 4475956"/>
                <a:gd name="connsiteY120" fmla="*/ 851789 h 1039515"/>
                <a:gd name="connsiteX121" fmla="*/ 2555266 w 4475956"/>
                <a:gd name="connsiteY121" fmla="*/ 850918 h 1039515"/>
                <a:gd name="connsiteX122" fmla="*/ 2555266 w 4475956"/>
                <a:gd name="connsiteY122" fmla="*/ 844815 h 1039515"/>
                <a:gd name="connsiteX123" fmla="*/ 2556411 w 4475956"/>
                <a:gd name="connsiteY123" fmla="*/ 844815 h 1039515"/>
                <a:gd name="connsiteX124" fmla="*/ 2564428 w 4475956"/>
                <a:gd name="connsiteY124" fmla="*/ 844815 h 1039515"/>
                <a:gd name="connsiteX125" fmla="*/ 2564428 w 4475956"/>
                <a:gd name="connsiteY125" fmla="*/ 843653 h 1039515"/>
                <a:gd name="connsiteX126" fmla="*/ 2564428 w 4475956"/>
                <a:gd name="connsiteY126" fmla="*/ 835517 h 1039515"/>
                <a:gd name="connsiteX127" fmla="*/ 2563283 w 4475956"/>
                <a:gd name="connsiteY127" fmla="*/ 835517 h 1039515"/>
                <a:gd name="connsiteX128" fmla="*/ 2555266 w 4475956"/>
                <a:gd name="connsiteY128" fmla="*/ 835517 h 1039515"/>
                <a:gd name="connsiteX129" fmla="*/ 2555266 w 4475956"/>
                <a:gd name="connsiteY129" fmla="*/ 834355 h 1039515"/>
                <a:gd name="connsiteX130" fmla="*/ 2555266 w 4475956"/>
                <a:gd name="connsiteY130" fmla="*/ 826218 h 1039515"/>
                <a:gd name="connsiteX131" fmla="*/ 2556411 w 4475956"/>
                <a:gd name="connsiteY131" fmla="*/ 826218 h 1039515"/>
                <a:gd name="connsiteX132" fmla="*/ 2564428 w 4475956"/>
                <a:gd name="connsiteY132" fmla="*/ 826218 h 1039515"/>
                <a:gd name="connsiteX133" fmla="*/ 2564428 w 4475956"/>
                <a:gd name="connsiteY133" fmla="*/ 825056 h 1039515"/>
                <a:gd name="connsiteX134" fmla="*/ 2564428 w 4475956"/>
                <a:gd name="connsiteY134" fmla="*/ 816920 h 1039515"/>
                <a:gd name="connsiteX135" fmla="*/ 2563283 w 4475956"/>
                <a:gd name="connsiteY135" fmla="*/ 816920 h 1039515"/>
                <a:gd name="connsiteX136" fmla="*/ 2555266 w 4475956"/>
                <a:gd name="connsiteY136" fmla="*/ 816920 h 1039515"/>
                <a:gd name="connsiteX137" fmla="*/ 2555266 w 4475956"/>
                <a:gd name="connsiteY137" fmla="*/ 816048 h 1039515"/>
                <a:gd name="connsiteX138" fmla="*/ 2555266 w 4475956"/>
                <a:gd name="connsiteY138" fmla="*/ 809946 h 1039515"/>
                <a:gd name="connsiteX139" fmla="*/ 2556411 w 4475956"/>
                <a:gd name="connsiteY139" fmla="*/ 809946 h 1039515"/>
                <a:gd name="connsiteX140" fmla="*/ 2564428 w 4475956"/>
                <a:gd name="connsiteY140" fmla="*/ 809946 h 1039515"/>
                <a:gd name="connsiteX141" fmla="*/ 2564428 w 4475956"/>
                <a:gd name="connsiteY141" fmla="*/ 808783 h 1039515"/>
                <a:gd name="connsiteX142" fmla="*/ 2564428 w 4475956"/>
                <a:gd name="connsiteY142" fmla="*/ 800647 h 1039515"/>
                <a:gd name="connsiteX143" fmla="*/ 2563283 w 4475956"/>
                <a:gd name="connsiteY143" fmla="*/ 800647 h 1039515"/>
                <a:gd name="connsiteX144" fmla="*/ 2555266 w 4475956"/>
                <a:gd name="connsiteY144" fmla="*/ 800647 h 1039515"/>
                <a:gd name="connsiteX145" fmla="*/ 2555266 w 4475956"/>
                <a:gd name="connsiteY145" fmla="*/ 799485 h 1039515"/>
                <a:gd name="connsiteX146" fmla="*/ 2555266 w 4475956"/>
                <a:gd name="connsiteY146" fmla="*/ 791348 h 1039515"/>
                <a:gd name="connsiteX147" fmla="*/ 2556411 w 4475956"/>
                <a:gd name="connsiteY147" fmla="*/ 791348 h 1039515"/>
                <a:gd name="connsiteX148" fmla="*/ 2564428 w 4475956"/>
                <a:gd name="connsiteY148" fmla="*/ 791348 h 1039515"/>
                <a:gd name="connsiteX149" fmla="*/ 2564428 w 4475956"/>
                <a:gd name="connsiteY149" fmla="*/ 790477 h 1039515"/>
                <a:gd name="connsiteX150" fmla="*/ 2564428 w 4475956"/>
                <a:gd name="connsiteY150" fmla="*/ 784375 h 1039515"/>
                <a:gd name="connsiteX151" fmla="*/ 2563283 w 4475956"/>
                <a:gd name="connsiteY151" fmla="*/ 784375 h 1039515"/>
                <a:gd name="connsiteX152" fmla="*/ 2555266 w 4475956"/>
                <a:gd name="connsiteY152" fmla="*/ 784375 h 1039515"/>
                <a:gd name="connsiteX153" fmla="*/ 2555266 w 4475956"/>
                <a:gd name="connsiteY153" fmla="*/ 783212 h 1039515"/>
                <a:gd name="connsiteX154" fmla="*/ 2555266 w 4475956"/>
                <a:gd name="connsiteY154" fmla="*/ 775076 h 1039515"/>
                <a:gd name="connsiteX155" fmla="*/ 2556411 w 4475956"/>
                <a:gd name="connsiteY155" fmla="*/ 775076 h 1039515"/>
                <a:gd name="connsiteX156" fmla="*/ 2564428 w 4475956"/>
                <a:gd name="connsiteY156" fmla="*/ 775076 h 1039515"/>
                <a:gd name="connsiteX157" fmla="*/ 2564428 w 4475956"/>
                <a:gd name="connsiteY157" fmla="*/ 773914 h 1039515"/>
                <a:gd name="connsiteX158" fmla="*/ 2564428 w 4475956"/>
                <a:gd name="connsiteY158" fmla="*/ 765777 h 1039515"/>
                <a:gd name="connsiteX159" fmla="*/ 2563283 w 4475956"/>
                <a:gd name="connsiteY159" fmla="*/ 765777 h 1039515"/>
                <a:gd name="connsiteX160" fmla="*/ 2555266 w 4475956"/>
                <a:gd name="connsiteY160" fmla="*/ 765777 h 1039515"/>
                <a:gd name="connsiteX161" fmla="*/ 2555266 w 4475956"/>
                <a:gd name="connsiteY161" fmla="*/ 764615 h 1039515"/>
                <a:gd name="connsiteX162" fmla="*/ 2555266 w 4475956"/>
                <a:gd name="connsiteY162" fmla="*/ 756479 h 1039515"/>
                <a:gd name="connsiteX163" fmla="*/ 2556411 w 4475956"/>
                <a:gd name="connsiteY163" fmla="*/ 756479 h 1039515"/>
                <a:gd name="connsiteX164" fmla="*/ 2564428 w 4475956"/>
                <a:gd name="connsiteY164" fmla="*/ 756479 h 1039515"/>
                <a:gd name="connsiteX165" fmla="*/ 2564428 w 4475956"/>
                <a:gd name="connsiteY165" fmla="*/ 755607 h 1039515"/>
                <a:gd name="connsiteX166" fmla="*/ 2564428 w 4475956"/>
                <a:gd name="connsiteY166" fmla="*/ 749505 h 1039515"/>
                <a:gd name="connsiteX167" fmla="*/ 2563283 w 4475956"/>
                <a:gd name="connsiteY167" fmla="*/ 749505 h 1039515"/>
                <a:gd name="connsiteX168" fmla="*/ 2555266 w 4475956"/>
                <a:gd name="connsiteY168" fmla="*/ 749505 h 1039515"/>
                <a:gd name="connsiteX169" fmla="*/ 2555266 w 4475956"/>
                <a:gd name="connsiteY169" fmla="*/ 748343 h 1039515"/>
                <a:gd name="connsiteX170" fmla="*/ 2555266 w 4475956"/>
                <a:gd name="connsiteY170" fmla="*/ 740206 h 1039515"/>
                <a:gd name="connsiteX171" fmla="*/ 2556411 w 4475956"/>
                <a:gd name="connsiteY171" fmla="*/ 740206 h 1039515"/>
                <a:gd name="connsiteX172" fmla="*/ 2564428 w 4475956"/>
                <a:gd name="connsiteY172" fmla="*/ 740206 h 1039515"/>
                <a:gd name="connsiteX173" fmla="*/ 2564428 w 4475956"/>
                <a:gd name="connsiteY173" fmla="*/ 739044 h 1039515"/>
                <a:gd name="connsiteX174" fmla="*/ 2564428 w 4475956"/>
                <a:gd name="connsiteY174" fmla="*/ 730908 h 1039515"/>
                <a:gd name="connsiteX175" fmla="*/ 2563283 w 4475956"/>
                <a:gd name="connsiteY175" fmla="*/ 730908 h 1039515"/>
                <a:gd name="connsiteX176" fmla="*/ 2555266 w 4475956"/>
                <a:gd name="connsiteY176" fmla="*/ 730908 h 1039515"/>
                <a:gd name="connsiteX177" fmla="*/ 2555266 w 4475956"/>
                <a:gd name="connsiteY177" fmla="*/ 729745 h 1039515"/>
                <a:gd name="connsiteX178" fmla="*/ 2555266 w 4475956"/>
                <a:gd name="connsiteY178" fmla="*/ 721609 h 1039515"/>
                <a:gd name="connsiteX179" fmla="*/ 2556411 w 4475956"/>
                <a:gd name="connsiteY179" fmla="*/ 721609 h 1039515"/>
                <a:gd name="connsiteX180" fmla="*/ 2564428 w 4475956"/>
                <a:gd name="connsiteY180" fmla="*/ 721609 h 1039515"/>
                <a:gd name="connsiteX181" fmla="*/ 2564428 w 4475956"/>
                <a:gd name="connsiteY181" fmla="*/ 720737 h 1039515"/>
                <a:gd name="connsiteX182" fmla="*/ 2564428 w 4475956"/>
                <a:gd name="connsiteY182" fmla="*/ 714635 h 1039515"/>
                <a:gd name="connsiteX183" fmla="*/ 2563283 w 4475956"/>
                <a:gd name="connsiteY183" fmla="*/ 714635 h 1039515"/>
                <a:gd name="connsiteX184" fmla="*/ 2555266 w 4475956"/>
                <a:gd name="connsiteY184" fmla="*/ 714635 h 1039515"/>
                <a:gd name="connsiteX185" fmla="*/ 2555266 w 4475956"/>
                <a:gd name="connsiteY185" fmla="*/ 713473 h 1039515"/>
                <a:gd name="connsiteX186" fmla="*/ 2555266 w 4475956"/>
                <a:gd name="connsiteY186" fmla="*/ 705336 h 1039515"/>
                <a:gd name="connsiteX187" fmla="*/ 2556411 w 4475956"/>
                <a:gd name="connsiteY187" fmla="*/ 705336 h 1039515"/>
                <a:gd name="connsiteX188" fmla="*/ 2564428 w 4475956"/>
                <a:gd name="connsiteY188" fmla="*/ 705336 h 1039515"/>
                <a:gd name="connsiteX189" fmla="*/ 2563283 w 4475956"/>
                <a:gd name="connsiteY189" fmla="*/ 703593 h 1039515"/>
                <a:gd name="connsiteX190" fmla="*/ 2555266 w 4475956"/>
                <a:gd name="connsiteY190" fmla="*/ 691389 h 1039515"/>
                <a:gd name="connsiteX191" fmla="*/ 2555266 w 4475956"/>
                <a:gd name="connsiteY191" fmla="*/ 654194 h 1039515"/>
                <a:gd name="connsiteX192" fmla="*/ 2708733 w 4475956"/>
                <a:gd name="connsiteY192" fmla="*/ 654194 h 1039515"/>
                <a:gd name="connsiteX193" fmla="*/ 2722475 w 4475956"/>
                <a:gd name="connsiteY193" fmla="*/ 675116 h 1039515"/>
                <a:gd name="connsiteX194" fmla="*/ 2722475 w 4475956"/>
                <a:gd name="connsiteY194" fmla="*/ 721609 h 1039515"/>
                <a:gd name="connsiteX195" fmla="*/ 2721330 w 4475956"/>
                <a:gd name="connsiteY195" fmla="*/ 721609 h 1039515"/>
                <a:gd name="connsiteX196" fmla="*/ 2713313 w 4475956"/>
                <a:gd name="connsiteY196" fmla="*/ 721609 h 1039515"/>
                <a:gd name="connsiteX197" fmla="*/ 2713313 w 4475956"/>
                <a:gd name="connsiteY197" fmla="*/ 722771 h 1039515"/>
                <a:gd name="connsiteX198" fmla="*/ 2713313 w 4475956"/>
                <a:gd name="connsiteY198" fmla="*/ 730908 h 1039515"/>
                <a:gd name="connsiteX199" fmla="*/ 2714459 w 4475956"/>
                <a:gd name="connsiteY199" fmla="*/ 730908 h 1039515"/>
                <a:gd name="connsiteX200" fmla="*/ 2722475 w 4475956"/>
                <a:gd name="connsiteY200" fmla="*/ 730908 h 1039515"/>
                <a:gd name="connsiteX201" fmla="*/ 2722475 w 4475956"/>
                <a:gd name="connsiteY201" fmla="*/ 732070 h 1039515"/>
                <a:gd name="connsiteX202" fmla="*/ 2722475 w 4475956"/>
                <a:gd name="connsiteY202" fmla="*/ 740206 h 1039515"/>
                <a:gd name="connsiteX203" fmla="*/ 2721330 w 4475956"/>
                <a:gd name="connsiteY203" fmla="*/ 740206 h 1039515"/>
                <a:gd name="connsiteX204" fmla="*/ 2713313 w 4475956"/>
                <a:gd name="connsiteY204" fmla="*/ 740206 h 1039515"/>
                <a:gd name="connsiteX205" fmla="*/ 2713313 w 4475956"/>
                <a:gd name="connsiteY205" fmla="*/ 741368 h 1039515"/>
                <a:gd name="connsiteX206" fmla="*/ 2713313 w 4475956"/>
                <a:gd name="connsiteY206" fmla="*/ 749505 h 1039515"/>
                <a:gd name="connsiteX207" fmla="*/ 2714459 w 4475956"/>
                <a:gd name="connsiteY207" fmla="*/ 749505 h 1039515"/>
                <a:gd name="connsiteX208" fmla="*/ 2722475 w 4475956"/>
                <a:gd name="connsiteY208" fmla="*/ 749505 h 1039515"/>
                <a:gd name="connsiteX209" fmla="*/ 2722475 w 4475956"/>
                <a:gd name="connsiteY209" fmla="*/ 750377 h 1039515"/>
                <a:gd name="connsiteX210" fmla="*/ 2722475 w 4475956"/>
                <a:gd name="connsiteY210" fmla="*/ 756479 h 1039515"/>
                <a:gd name="connsiteX211" fmla="*/ 2721330 w 4475956"/>
                <a:gd name="connsiteY211" fmla="*/ 756479 h 1039515"/>
                <a:gd name="connsiteX212" fmla="*/ 2713313 w 4475956"/>
                <a:gd name="connsiteY212" fmla="*/ 756479 h 1039515"/>
                <a:gd name="connsiteX213" fmla="*/ 2713313 w 4475956"/>
                <a:gd name="connsiteY213" fmla="*/ 757641 h 1039515"/>
                <a:gd name="connsiteX214" fmla="*/ 2713313 w 4475956"/>
                <a:gd name="connsiteY214" fmla="*/ 765777 h 1039515"/>
                <a:gd name="connsiteX215" fmla="*/ 2714459 w 4475956"/>
                <a:gd name="connsiteY215" fmla="*/ 765777 h 1039515"/>
                <a:gd name="connsiteX216" fmla="*/ 2722475 w 4475956"/>
                <a:gd name="connsiteY216" fmla="*/ 765777 h 1039515"/>
                <a:gd name="connsiteX217" fmla="*/ 2722475 w 4475956"/>
                <a:gd name="connsiteY217" fmla="*/ 766940 h 1039515"/>
                <a:gd name="connsiteX218" fmla="*/ 2722475 w 4475956"/>
                <a:gd name="connsiteY218" fmla="*/ 775076 h 1039515"/>
                <a:gd name="connsiteX219" fmla="*/ 2721330 w 4475956"/>
                <a:gd name="connsiteY219" fmla="*/ 775076 h 1039515"/>
                <a:gd name="connsiteX220" fmla="*/ 2713313 w 4475956"/>
                <a:gd name="connsiteY220" fmla="*/ 775076 h 1039515"/>
                <a:gd name="connsiteX221" fmla="*/ 2713313 w 4475956"/>
                <a:gd name="connsiteY221" fmla="*/ 776238 h 1039515"/>
                <a:gd name="connsiteX222" fmla="*/ 2713313 w 4475956"/>
                <a:gd name="connsiteY222" fmla="*/ 784375 h 1039515"/>
                <a:gd name="connsiteX223" fmla="*/ 2714459 w 4475956"/>
                <a:gd name="connsiteY223" fmla="*/ 784375 h 1039515"/>
                <a:gd name="connsiteX224" fmla="*/ 2722475 w 4475956"/>
                <a:gd name="connsiteY224" fmla="*/ 784375 h 1039515"/>
                <a:gd name="connsiteX225" fmla="*/ 2722475 w 4475956"/>
                <a:gd name="connsiteY225" fmla="*/ 785246 h 1039515"/>
                <a:gd name="connsiteX226" fmla="*/ 2722475 w 4475956"/>
                <a:gd name="connsiteY226" fmla="*/ 791348 h 1039515"/>
                <a:gd name="connsiteX227" fmla="*/ 2721330 w 4475956"/>
                <a:gd name="connsiteY227" fmla="*/ 791348 h 1039515"/>
                <a:gd name="connsiteX228" fmla="*/ 2713313 w 4475956"/>
                <a:gd name="connsiteY228" fmla="*/ 791348 h 1039515"/>
                <a:gd name="connsiteX229" fmla="*/ 2713313 w 4475956"/>
                <a:gd name="connsiteY229" fmla="*/ 792511 h 1039515"/>
                <a:gd name="connsiteX230" fmla="*/ 2713313 w 4475956"/>
                <a:gd name="connsiteY230" fmla="*/ 800647 h 1039515"/>
                <a:gd name="connsiteX231" fmla="*/ 2714459 w 4475956"/>
                <a:gd name="connsiteY231" fmla="*/ 800647 h 1039515"/>
                <a:gd name="connsiteX232" fmla="*/ 2722475 w 4475956"/>
                <a:gd name="connsiteY232" fmla="*/ 800647 h 1039515"/>
                <a:gd name="connsiteX233" fmla="*/ 2722475 w 4475956"/>
                <a:gd name="connsiteY233" fmla="*/ 801809 h 1039515"/>
                <a:gd name="connsiteX234" fmla="*/ 2722475 w 4475956"/>
                <a:gd name="connsiteY234" fmla="*/ 809946 h 1039515"/>
                <a:gd name="connsiteX235" fmla="*/ 2721330 w 4475956"/>
                <a:gd name="connsiteY235" fmla="*/ 809946 h 1039515"/>
                <a:gd name="connsiteX236" fmla="*/ 2713313 w 4475956"/>
                <a:gd name="connsiteY236" fmla="*/ 809946 h 1039515"/>
                <a:gd name="connsiteX237" fmla="*/ 2713313 w 4475956"/>
                <a:gd name="connsiteY237" fmla="*/ 810817 h 1039515"/>
                <a:gd name="connsiteX238" fmla="*/ 2713313 w 4475956"/>
                <a:gd name="connsiteY238" fmla="*/ 816920 h 1039515"/>
                <a:gd name="connsiteX239" fmla="*/ 2714459 w 4475956"/>
                <a:gd name="connsiteY239" fmla="*/ 816920 h 1039515"/>
                <a:gd name="connsiteX240" fmla="*/ 2722475 w 4475956"/>
                <a:gd name="connsiteY240" fmla="*/ 816920 h 1039515"/>
                <a:gd name="connsiteX241" fmla="*/ 2722475 w 4475956"/>
                <a:gd name="connsiteY241" fmla="*/ 818082 h 1039515"/>
                <a:gd name="connsiteX242" fmla="*/ 2722475 w 4475956"/>
                <a:gd name="connsiteY242" fmla="*/ 826218 h 1039515"/>
                <a:gd name="connsiteX243" fmla="*/ 2721330 w 4475956"/>
                <a:gd name="connsiteY243" fmla="*/ 826218 h 1039515"/>
                <a:gd name="connsiteX244" fmla="*/ 2713313 w 4475956"/>
                <a:gd name="connsiteY244" fmla="*/ 826218 h 1039515"/>
                <a:gd name="connsiteX245" fmla="*/ 2713313 w 4475956"/>
                <a:gd name="connsiteY245" fmla="*/ 827380 h 1039515"/>
                <a:gd name="connsiteX246" fmla="*/ 2713313 w 4475956"/>
                <a:gd name="connsiteY246" fmla="*/ 835517 h 1039515"/>
                <a:gd name="connsiteX247" fmla="*/ 2714459 w 4475956"/>
                <a:gd name="connsiteY247" fmla="*/ 835517 h 1039515"/>
                <a:gd name="connsiteX248" fmla="*/ 2722475 w 4475956"/>
                <a:gd name="connsiteY248" fmla="*/ 835517 h 1039515"/>
                <a:gd name="connsiteX249" fmla="*/ 2722475 w 4475956"/>
                <a:gd name="connsiteY249" fmla="*/ 836679 h 1039515"/>
                <a:gd name="connsiteX250" fmla="*/ 2722475 w 4475956"/>
                <a:gd name="connsiteY250" fmla="*/ 844815 h 1039515"/>
                <a:gd name="connsiteX251" fmla="*/ 2721330 w 4475956"/>
                <a:gd name="connsiteY251" fmla="*/ 844815 h 1039515"/>
                <a:gd name="connsiteX252" fmla="*/ 2713313 w 4475956"/>
                <a:gd name="connsiteY252" fmla="*/ 844815 h 1039515"/>
                <a:gd name="connsiteX253" fmla="*/ 2713313 w 4475956"/>
                <a:gd name="connsiteY253" fmla="*/ 845687 h 1039515"/>
                <a:gd name="connsiteX254" fmla="*/ 2713313 w 4475956"/>
                <a:gd name="connsiteY254" fmla="*/ 851789 h 1039515"/>
                <a:gd name="connsiteX255" fmla="*/ 2714459 w 4475956"/>
                <a:gd name="connsiteY255" fmla="*/ 851789 h 1039515"/>
                <a:gd name="connsiteX256" fmla="*/ 2722475 w 4475956"/>
                <a:gd name="connsiteY256" fmla="*/ 851789 h 1039515"/>
                <a:gd name="connsiteX257" fmla="*/ 2722475 w 4475956"/>
                <a:gd name="connsiteY257" fmla="*/ 852952 h 1039515"/>
                <a:gd name="connsiteX258" fmla="*/ 2722475 w 4475956"/>
                <a:gd name="connsiteY258" fmla="*/ 861088 h 1039515"/>
                <a:gd name="connsiteX259" fmla="*/ 2721330 w 4475956"/>
                <a:gd name="connsiteY259" fmla="*/ 861088 h 1039515"/>
                <a:gd name="connsiteX260" fmla="*/ 2713313 w 4475956"/>
                <a:gd name="connsiteY260" fmla="*/ 861088 h 1039515"/>
                <a:gd name="connsiteX261" fmla="*/ 2713313 w 4475956"/>
                <a:gd name="connsiteY261" fmla="*/ 862250 h 1039515"/>
                <a:gd name="connsiteX262" fmla="*/ 2713313 w 4475956"/>
                <a:gd name="connsiteY262" fmla="*/ 870387 h 1039515"/>
                <a:gd name="connsiteX263" fmla="*/ 2714459 w 4475956"/>
                <a:gd name="connsiteY263" fmla="*/ 870387 h 1039515"/>
                <a:gd name="connsiteX264" fmla="*/ 2722475 w 4475956"/>
                <a:gd name="connsiteY264" fmla="*/ 870387 h 1039515"/>
                <a:gd name="connsiteX265" fmla="*/ 2722475 w 4475956"/>
                <a:gd name="connsiteY265" fmla="*/ 871258 h 1039515"/>
                <a:gd name="connsiteX266" fmla="*/ 2722475 w 4475956"/>
                <a:gd name="connsiteY266" fmla="*/ 877360 h 1039515"/>
                <a:gd name="connsiteX267" fmla="*/ 2721330 w 4475956"/>
                <a:gd name="connsiteY267" fmla="*/ 877360 h 1039515"/>
                <a:gd name="connsiteX268" fmla="*/ 2713313 w 4475956"/>
                <a:gd name="connsiteY268" fmla="*/ 877360 h 1039515"/>
                <a:gd name="connsiteX269" fmla="*/ 2713313 w 4475956"/>
                <a:gd name="connsiteY269" fmla="*/ 878523 h 1039515"/>
                <a:gd name="connsiteX270" fmla="*/ 2713313 w 4475956"/>
                <a:gd name="connsiteY270" fmla="*/ 886659 h 1039515"/>
                <a:gd name="connsiteX271" fmla="*/ 2714459 w 4475956"/>
                <a:gd name="connsiteY271" fmla="*/ 886659 h 1039515"/>
                <a:gd name="connsiteX272" fmla="*/ 2722475 w 4475956"/>
                <a:gd name="connsiteY272" fmla="*/ 886659 h 1039515"/>
                <a:gd name="connsiteX273" fmla="*/ 2722475 w 4475956"/>
                <a:gd name="connsiteY273" fmla="*/ 887821 h 1039515"/>
                <a:gd name="connsiteX274" fmla="*/ 2722475 w 4475956"/>
                <a:gd name="connsiteY274" fmla="*/ 895958 h 1039515"/>
                <a:gd name="connsiteX275" fmla="*/ 2721330 w 4475956"/>
                <a:gd name="connsiteY275" fmla="*/ 895958 h 1039515"/>
                <a:gd name="connsiteX276" fmla="*/ 2713313 w 4475956"/>
                <a:gd name="connsiteY276" fmla="*/ 895958 h 1039515"/>
                <a:gd name="connsiteX277" fmla="*/ 2713313 w 4475956"/>
                <a:gd name="connsiteY277" fmla="*/ 897120 h 1039515"/>
                <a:gd name="connsiteX278" fmla="*/ 2713313 w 4475956"/>
                <a:gd name="connsiteY278" fmla="*/ 905256 h 1039515"/>
                <a:gd name="connsiteX279" fmla="*/ 2714459 w 4475956"/>
                <a:gd name="connsiteY279" fmla="*/ 905256 h 1039515"/>
                <a:gd name="connsiteX280" fmla="*/ 2722475 w 4475956"/>
                <a:gd name="connsiteY280" fmla="*/ 905256 h 1039515"/>
                <a:gd name="connsiteX281" fmla="*/ 2722475 w 4475956"/>
                <a:gd name="connsiteY281" fmla="*/ 906128 h 1039515"/>
                <a:gd name="connsiteX282" fmla="*/ 2722475 w 4475956"/>
                <a:gd name="connsiteY282" fmla="*/ 912230 h 1039515"/>
                <a:gd name="connsiteX283" fmla="*/ 2721330 w 4475956"/>
                <a:gd name="connsiteY283" fmla="*/ 912230 h 1039515"/>
                <a:gd name="connsiteX284" fmla="*/ 2713313 w 4475956"/>
                <a:gd name="connsiteY284" fmla="*/ 912230 h 1039515"/>
                <a:gd name="connsiteX285" fmla="*/ 2713313 w 4475956"/>
                <a:gd name="connsiteY285" fmla="*/ 913392 h 1039515"/>
                <a:gd name="connsiteX286" fmla="*/ 2713313 w 4475956"/>
                <a:gd name="connsiteY286" fmla="*/ 921529 h 1039515"/>
                <a:gd name="connsiteX287" fmla="*/ 2738509 w 4475956"/>
                <a:gd name="connsiteY287" fmla="*/ 942451 h 1039515"/>
                <a:gd name="connsiteX288" fmla="*/ 2737365 w 4475956"/>
                <a:gd name="connsiteY288" fmla="*/ 947100 h 1039515"/>
                <a:gd name="connsiteX289" fmla="*/ 2729347 w 4475956"/>
                <a:gd name="connsiteY289" fmla="*/ 947100 h 1039515"/>
                <a:gd name="connsiteX290" fmla="*/ 2729347 w 4475956"/>
                <a:gd name="connsiteY290" fmla="*/ 972671 h 1039515"/>
                <a:gd name="connsiteX291" fmla="*/ 2730493 w 4475956"/>
                <a:gd name="connsiteY291" fmla="*/ 972671 h 1039515"/>
                <a:gd name="connsiteX292" fmla="*/ 2738509 w 4475956"/>
                <a:gd name="connsiteY292" fmla="*/ 972671 h 1039515"/>
                <a:gd name="connsiteX293" fmla="*/ 2738509 w 4475956"/>
                <a:gd name="connsiteY293" fmla="*/ 971218 h 1039515"/>
                <a:gd name="connsiteX294" fmla="*/ 2738509 w 4475956"/>
                <a:gd name="connsiteY294" fmla="*/ 961048 h 1039515"/>
                <a:gd name="connsiteX295" fmla="*/ 2739655 w 4475956"/>
                <a:gd name="connsiteY295" fmla="*/ 960467 h 1039515"/>
                <a:gd name="connsiteX296" fmla="*/ 2747671 w 4475956"/>
                <a:gd name="connsiteY296" fmla="*/ 956399 h 1039515"/>
                <a:gd name="connsiteX297" fmla="*/ 2749675 w 4475956"/>
                <a:gd name="connsiteY297" fmla="*/ 956399 h 1039515"/>
                <a:gd name="connsiteX298" fmla="*/ 2763706 w 4475956"/>
                <a:gd name="connsiteY298" fmla="*/ 956399 h 1039515"/>
                <a:gd name="connsiteX299" fmla="*/ 2763706 w 4475956"/>
                <a:gd name="connsiteY299" fmla="*/ 957561 h 1039515"/>
                <a:gd name="connsiteX300" fmla="*/ 2763706 w 4475956"/>
                <a:gd name="connsiteY300" fmla="*/ 965697 h 1039515"/>
                <a:gd name="connsiteX301" fmla="*/ 2765424 w 4475956"/>
                <a:gd name="connsiteY301" fmla="*/ 965697 h 1039515"/>
                <a:gd name="connsiteX302" fmla="*/ 2777450 w 4475956"/>
                <a:gd name="connsiteY302" fmla="*/ 965697 h 1039515"/>
                <a:gd name="connsiteX303" fmla="*/ 2778594 w 4475956"/>
                <a:gd name="connsiteY303" fmla="*/ 970346 h 1039515"/>
                <a:gd name="connsiteX304" fmla="*/ 2786612 w 4475956"/>
                <a:gd name="connsiteY304" fmla="*/ 970346 h 1039515"/>
                <a:gd name="connsiteX305" fmla="*/ 2811807 w 4475956"/>
                <a:gd name="connsiteY305" fmla="*/ 1002891 h 1039515"/>
                <a:gd name="connsiteX306" fmla="*/ 2811807 w 4475956"/>
                <a:gd name="connsiteY306" fmla="*/ 1037761 h 1039515"/>
                <a:gd name="connsiteX307" fmla="*/ 2812951 w 4475956"/>
                <a:gd name="connsiteY307" fmla="*/ 1037761 h 1039515"/>
                <a:gd name="connsiteX308" fmla="*/ 2820970 w 4475956"/>
                <a:gd name="connsiteY308" fmla="*/ 1037761 h 1039515"/>
                <a:gd name="connsiteX309" fmla="*/ 2820970 w 4475956"/>
                <a:gd name="connsiteY309" fmla="*/ 1035727 h 1039515"/>
                <a:gd name="connsiteX310" fmla="*/ 2820970 w 4475956"/>
                <a:gd name="connsiteY310" fmla="*/ 1021489 h 1039515"/>
                <a:gd name="connsiteX311" fmla="*/ 2821829 w 4475956"/>
                <a:gd name="connsiteY311" fmla="*/ 1021489 h 1039515"/>
                <a:gd name="connsiteX312" fmla="*/ 2827841 w 4475956"/>
                <a:gd name="connsiteY312" fmla="*/ 1021489 h 1039515"/>
                <a:gd name="connsiteX313" fmla="*/ 2827841 w 4475956"/>
                <a:gd name="connsiteY313" fmla="*/ 1022651 h 1039515"/>
                <a:gd name="connsiteX314" fmla="*/ 2827841 w 4475956"/>
                <a:gd name="connsiteY314" fmla="*/ 1030787 h 1039515"/>
                <a:gd name="connsiteX315" fmla="*/ 2837003 w 4475956"/>
                <a:gd name="connsiteY315" fmla="*/ 981970 h 1039515"/>
                <a:gd name="connsiteX316" fmla="*/ 2875943 w 4475956"/>
                <a:gd name="connsiteY316" fmla="*/ 981970 h 1039515"/>
                <a:gd name="connsiteX317" fmla="*/ 2875943 w 4475956"/>
                <a:gd name="connsiteY317" fmla="*/ 907581 h 1039515"/>
                <a:gd name="connsiteX318" fmla="*/ 2912591 w 4475956"/>
                <a:gd name="connsiteY318" fmla="*/ 907581 h 1039515"/>
                <a:gd name="connsiteX319" fmla="*/ 2912591 w 4475956"/>
                <a:gd name="connsiteY319" fmla="*/ 906709 h 1039515"/>
                <a:gd name="connsiteX320" fmla="*/ 2912591 w 4475956"/>
                <a:gd name="connsiteY320" fmla="*/ 900607 h 1039515"/>
                <a:gd name="connsiteX321" fmla="*/ 2935497 w 4475956"/>
                <a:gd name="connsiteY321" fmla="*/ 900607 h 1039515"/>
                <a:gd name="connsiteX322" fmla="*/ 2935497 w 4475956"/>
                <a:gd name="connsiteY322" fmla="*/ 861088 h 1039515"/>
                <a:gd name="connsiteX323" fmla="*/ 2930915 w 4475956"/>
                <a:gd name="connsiteY323" fmla="*/ 859344 h 1039515"/>
                <a:gd name="connsiteX324" fmla="*/ 2930915 w 4475956"/>
                <a:gd name="connsiteY324" fmla="*/ 847140 h 1039515"/>
                <a:gd name="connsiteX325" fmla="*/ 2935497 w 4475956"/>
                <a:gd name="connsiteY325" fmla="*/ 849465 h 1039515"/>
                <a:gd name="connsiteX326" fmla="*/ 2940079 w 4475956"/>
                <a:gd name="connsiteY326" fmla="*/ 826218 h 1039515"/>
                <a:gd name="connsiteX327" fmla="*/ 2944659 w 4475956"/>
                <a:gd name="connsiteY327" fmla="*/ 849465 h 1039515"/>
                <a:gd name="connsiteX328" fmla="*/ 2947237 w 4475956"/>
                <a:gd name="connsiteY328" fmla="*/ 846268 h 1039515"/>
                <a:gd name="connsiteX329" fmla="*/ 2949241 w 4475956"/>
                <a:gd name="connsiteY329" fmla="*/ 840166 h 1039515"/>
                <a:gd name="connsiteX330" fmla="*/ 2949813 w 4475956"/>
                <a:gd name="connsiteY330" fmla="*/ 839004 h 1039515"/>
                <a:gd name="connsiteX331" fmla="*/ 2953821 w 4475956"/>
                <a:gd name="connsiteY331" fmla="*/ 830867 h 1039515"/>
                <a:gd name="connsiteX332" fmla="*/ 2954395 w 4475956"/>
                <a:gd name="connsiteY332" fmla="*/ 829705 h 1039515"/>
                <a:gd name="connsiteX333" fmla="*/ 2958403 w 4475956"/>
                <a:gd name="connsiteY333" fmla="*/ 821569 h 1039515"/>
                <a:gd name="connsiteX334" fmla="*/ 2959834 w 4475956"/>
                <a:gd name="connsiteY334" fmla="*/ 820697 h 1039515"/>
                <a:gd name="connsiteX335" fmla="*/ 2969855 w 4475956"/>
                <a:gd name="connsiteY335" fmla="*/ 814595 h 1039515"/>
                <a:gd name="connsiteX336" fmla="*/ 2971573 w 4475956"/>
                <a:gd name="connsiteY336" fmla="*/ 813433 h 1039515"/>
                <a:gd name="connsiteX337" fmla="*/ 2983599 w 4475956"/>
                <a:gd name="connsiteY337" fmla="*/ 805296 h 1039515"/>
                <a:gd name="connsiteX338" fmla="*/ 2984458 w 4475956"/>
                <a:gd name="connsiteY338" fmla="*/ 804134 h 1039515"/>
                <a:gd name="connsiteX339" fmla="*/ 2990471 w 4475956"/>
                <a:gd name="connsiteY339" fmla="*/ 795998 h 1039515"/>
                <a:gd name="connsiteX340" fmla="*/ 2991043 w 4475956"/>
                <a:gd name="connsiteY340" fmla="*/ 793964 h 1039515"/>
                <a:gd name="connsiteX341" fmla="*/ 2995052 w 4475956"/>
                <a:gd name="connsiteY341" fmla="*/ 779725 h 1039515"/>
                <a:gd name="connsiteX342" fmla="*/ 2995625 w 4475956"/>
                <a:gd name="connsiteY342" fmla="*/ 781759 h 1039515"/>
                <a:gd name="connsiteX343" fmla="*/ 2999633 w 4475956"/>
                <a:gd name="connsiteY343" fmla="*/ 795998 h 1039515"/>
                <a:gd name="connsiteX344" fmla="*/ 3000205 w 4475956"/>
                <a:gd name="connsiteY344" fmla="*/ 796869 h 1039515"/>
                <a:gd name="connsiteX345" fmla="*/ 3004214 w 4475956"/>
                <a:gd name="connsiteY345" fmla="*/ 802972 h 1039515"/>
                <a:gd name="connsiteX346" fmla="*/ 3005646 w 4475956"/>
                <a:gd name="connsiteY346" fmla="*/ 804134 h 1039515"/>
                <a:gd name="connsiteX347" fmla="*/ 3015667 w 4475956"/>
                <a:gd name="connsiteY347" fmla="*/ 812270 h 1039515"/>
                <a:gd name="connsiteX348" fmla="*/ 3016813 w 4475956"/>
                <a:gd name="connsiteY348" fmla="*/ 813433 h 1039515"/>
                <a:gd name="connsiteX349" fmla="*/ 3024828 w 4475956"/>
                <a:gd name="connsiteY349" fmla="*/ 821569 h 1039515"/>
                <a:gd name="connsiteX350" fmla="*/ 3025975 w 4475956"/>
                <a:gd name="connsiteY350" fmla="*/ 822731 h 1039515"/>
                <a:gd name="connsiteX351" fmla="*/ 3033991 w 4475956"/>
                <a:gd name="connsiteY351" fmla="*/ 830867 h 1039515"/>
                <a:gd name="connsiteX352" fmla="*/ 3034278 w 4475956"/>
                <a:gd name="connsiteY352" fmla="*/ 832030 h 1039515"/>
                <a:gd name="connsiteX353" fmla="*/ 3036281 w 4475956"/>
                <a:gd name="connsiteY353" fmla="*/ 840166 h 1039515"/>
                <a:gd name="connsiteX354" fmla="*/ 3036567 w 4475956"/>
                <a:gd name="connsiteY354" fmla="*/ 841328 h 1039515"/>
                <a:gd name="connsiteX355" fmla="*/ 3038572 w 4475956"/>
                <a:gd name="connsiteY355" fmla="*/ 849465 h 1039515"/>
                <a:gd name="connsiteX356" fmla="*/ 3045443 w 4475956"/>
                <a:gd name="connsiteY356" fmla="*/ 826218 h 1039515"/>
                <a:gd name="connsiteX357" fmla="*/ 3050025 w 4475956"/>
                <a:gd name="connsiteY357" fmla="*/ 849465 h 1039515"/>
                <a:gd name="connsiteX358" fmla="*/ 3054605 w 4475956"/>
                <a:gd name="connsiteY358" fmla="*/ 851208 h 1039515"/>
                <a:gd name="connsiteX359" fmla="*/ 3054605 w 4475956"/>
                <a:gd name="connsiteY359" fmla="*/ 863413 h 1039515"/>
                <a:gd name="connsiteX360" fmla="*/ 3050025 w 4475956"/>
                <a:gd name="connsiteY360" fmla="*/ 895958 h 1039515"/>
                <a:gd name="connsiteX361" fmla="*/ 3051171 w 4475956"/>
                <a:gd name="connsiteY361" fmla="*/ 895958 h 1039515"/>
                <a:gd name="connsiteX362" fmla="*/ 3059187 w 4475956"/>
                <a:gd name="connsiteY362" fmla="*/ 895958 h 1039515"/>
                <a:gd name="connsiteX363" fmla="*/ 3060047 w 4475956"/>
                <a:gd name="connsiteY363" fmla="*/ 900607 h 1039515"/>
                <a:gd name="connsiteX364" fmla="*/ 3066059 w 4475956"/>
                <a:gd name="connsiteY364" fmla="*/ 900607 h 1039515"/>
                <a:gd name="connsiteX365" fmla="*/ 3066059 w 4475956"/>
                <a:gd name="connsiteY365" fmla="*/ 899445 h 1039515"/>
                <a:gd name="connsiteX366" fmla="*/ 3066059 w 4475956"/>
                <a:gd name="connsiteY366" fmla="*/ 891308 h 1039515"/>
                <a:gd name="connsiteX367" fmla="*/ 3068349 w 4475956"/>
                <a:gd name="connsiteY367" fmla="*/ 891308 h 1039515"/>
                <a:gd name="connsiteX368" fmla="*/ 3084383 w 4475956"/>
                <a:gd name="connsiteY368" fmla="*/ 891308 h 1039515"/>
                <a:gd name="connsiteX369" fmla="*/ 3084383 w 4475956"/>
                <a:gd name="connsiteY369" fmla="*/ 889274 h 1039515"/>
                <a:gd name="connsiteX370" fmla="*/ 3084383 w 4475956"/>
                <a:gd name="connsiteY370" fmla="*/ 875036 h 1039515"/>
                <a:gd name="connsiteX371" fmla="*/ 3123323 w 4475956"/>
                <a:gd name="connsiteY371" fmla="*/ 875036 h 1039515"/>
                <a:gd name="connsiteX372" fmla="*/ 3123323 w 4475956"/>
                <a:gd name="connsiteY372" fmla="*/ 876489 h 1039515"/>
                <a:gd name="connsiteX373" fmla="*/ 3123323 w 4475956"/>
                <a:gd name="connsiteY373" fmla="*/ 886659 h 1039515"/>
                <a:gd name="connsiteX374" fmla="*/ 3143937 w 4475956"/>
                <a:gd name="connsiteY374" fmla="*/ 886659 h 1039515"/>
                <a:gd name="connsiteX375" fmla="*/ 3143937 w 4475956"/>
                <a:gd name="connsiteY375" fmla="*/ 888984 h 1039515"/>
                <a:gd name="connsiteX376" fmla="*/ 3143937 w 4475956"/>
                <a:gd name="connsiteY376" fmla="*/ 905256 h 1039515"/>
                <a:gd name="connsiteX377" fmla="*/ 3139357 w 4475956"/>
                <a:gd name="connsiteY377" fmla="*/ 906128 h 1039515"/>
                <a:gd name="connsiteX378" fmla="*/ 3139357 w 4475956"/>
                <a:gd name="connsiteY378" fmla="*/ 912230 h 1039515"/>
                <a:gd name="connsiteX379" fmla="*/ 3143937 w 4475956"/>
                <a:gd name="connsiteY379" fmla="*/ 913974 h 1039515"/>
                <a:gd name="connsiteX380" fmla="*/ 3143937 w 4475956"/>
                <a:gd name="connsiteY380" fmla="*/ 926178 h 1039515"/>
                <a:gd name="connsiteX381" fmla="*/ 3139357 w 4475956"/>
                <a:gd name="connsiteY381" fmla="*/ 930827 h 1039515"/>
                <a:gd name="connsiteX382" fmla="*/ 3139357 w 4475956"/>
                <a:gd name="connsiteY382" fmla="*/ 986619 h 1039515"/>
                <a:gd name="connsiteX383" fmla="*/ 3141360 w 4475956"/>
                <a:gd name="connsiteY383" fmla="*/ 986619 h 1039515"/>
                <a:gd name="connsiteX384" fmla="*/ 3155391 w 4475956"/>
                <a:gd name="connsiteY384" fmla="*/ 986619 h 1039515"/>
                <a:gd name="connsiteX385" fmla="*/ 3157107 w 4475956"/>
                <a:gd name="connsiteY385" fmla="*/ 991268 h 1039515"/>
                <a:gd name="connsiteX386" fmla="*/ 3169135 w 4475956"/>
                <a:gd name="connsiteY386" fmla="*/ 991268 h 1039515"/>
                <a:gd name="connsiteX387" fmla="*/ 3169135 w 4475956"/>
                <a:gd name="connsiteY387" fmla="*/ 993302 h 1039515"/>
                <a:gd name="connsiteX388" fmla="*/ 3169135 w 4475956"/>
                <a:gd name="connsiteY388" fmla="*/ 1007541 h 1039515"/>
                <a:gd name="connsiteX389" fmla="*/ 3170853 w 4475956"/>
                <a:gd name="connsiteY389" fmla="*/ 1007541 h 1039515"/>
                <a:gd name="connsiteX390" fmla="*/ 3182877 w 4475956"/>
                <a:gd name="connsiteY390" fmla="*/ 1007541 h 1039515"/>
                <a:gd name="connsiteX391" fmla="*/ 3182877 w 4475956"/>
                <a:gd name="connsiteY391" fmla="*/ 1005507 h 1039515"/>
                <a:gd name="connsiteX392" fmla="*/ 3182877 w 4475956"/>
                <a:gd name="connsiteY392" fmla="*/ 991268 h 1039515"/>
                <a:gd name="connsiteX393" fmla="*/ 3184880 w 4475956"/>
                <a:gd name="connsiteY393" fmla="*/ 990106 h 1039515"/>
                <a:gd name="connsiteX394" fmla="*/ 3198911 w 4475956"/>
                <a:gd name="connsiteY394" fmla="*/ 981970 h 1039515"/>
                <a:gd name="connsiteX395" fmla="*/ 3198911 w 4475956"/>
                <a:gd name="connsiteY395" fmla="*/ 961048 h 1039515"/>
                <a:gd name="connsiteX396" fmla="*/ 3194330 w 4475956"/>
                <a:gd name="connsiteY396" fmla="*/ 937801 h 1039515"/>
                <a:gd name="connsiteX397" fmla="*/ 3195474 w 4475956"/>
                <a:gd name="connsiteY397" fmla="*/ 937801 h 1039515"/>
                <a:gd name="connsiteX398" fmla="*/ 3203492 w 4475956"/>
                <a:gd name="connsiteY398" fmla="*/ 937801 h 1039515"/>
                <a:gd name="connsiteX399" fmla="*/ 3224107 w 4475956"/>
                <a:gd name="connsiteY399" fmla="*/ 935477 h 1039515"/>
                <a:gd name="connsiteX400" fmla="*/ 3224107 w 4475956"/>
                <a:gd name="connsiteY400" fmla="*/ 934314 h 1039515"/>
                <a:gd name="connsiteX401" fmla="*/ 3224107 w 4475956"/>
                <a:gd name="connsiteY401" fmla="*/ 926178 h 1039515"/>
                <a:gd name="connsiteX402" fmla="*/ 3225825 w 4475956"/>
                <a:gd name="connsiteY402" fmla="*/ 926178 h 1039515"/>
                <a:gd name="connsiteX403" fmla="*/ 3237850 w 4475956"/>
                <a:gd name="connsiteY403" fmla="*/ 926178 h 1039515"/>
                <a:gd name="connsiteX404" fmla="*/ 3237850 w 4475956"/>
                <a:gd name="connsiteY404" fmla="*/ 809946 h 1039515"/>
                <a:gd name="connsiteX405" fmla="*/ 3238995 w 4475956"/>
                <a:gd name="connsiteY405" fmla="*/ 809946 h 1039515"/>
                <a:gd name="connsiteX406" fmla="*/ 3247012 w 4475956"/>
                <a:gd name="connsiteY406" fmla="*/ 809946 h 1039515"/>
                <a:gd name="connsiteX407" fmla="*/ 3247012 w 4475956"/>
                <a:gd name="connsiteY407" fmla="*/ 807621 h 1039515"/>
                <a:gd name="connsiteX408" fmla="*/ 3247012 w 4475956"/>
                <a:gd name="connsiteY408" fmla="*/ 791348 h 1039515"/>
                <a:gd name="connsiteX409" fmla="*/ 3249303 w 4475956"/>
                <a:gd name="connsiteY409" fmla="*/ 744855 h 1039515"/>
                <a:gd name="connsiteX410" fmla="*/ 3250449 w 4475956"/>
                <a:gd name="connsiteY410" fmla="*/ 744855 h 1039515"/>
                <a:gd name="connsiteX411" fmla="*/ 3258465 w 4475956"/>
                <a:gd name="connsiteY411" fmla="*/ 744855 h 1039515"/>
                <a:gd name="connsiteX412" fmla="*/ 3258465 w 4475956"/>
                <a:gd name="connsiteY412" fmla="*/ 746018 h 1039515"/>
                <a:gd name="connsiteX413" fmla="*/ 3258465 w 4475956"/>
                <a:gd name="connsiteY413" fmla="*/ 754154 h 1039515"/>
                <a:gd name="connsiteX414" fmla="*/ 3263045 w 4475956"/>
                <a:gd name="connsiteY414" fmla="*/ 751829 h 1039515"/>
                <a:gd name="connsiteX415" fmla="*/ 3263045 w 4475956"/>
                <a:gd name="connsiteY415" fmla="*/ 735557 h 1039515"/>
                <a:gd name="connsiteX416" fmla="*/ 3264477 w 4475956"/>
                <a:gd name="connsiteY416" fmla="*/ 734976 h 1039515"/>
                <a:gd name="connsiteX417" fmla="*/ 3274499 w 4475956"/>
                <a:gd name="connsiteY417" fmla="*/ 730908 h 1039515"/>
                <a:gd name="connsiteX418" fmla="*/ 3275644 w 4475956"/>
                <a:gd name="connsiteY418" fmla="*/ 731489 h 1039515"/>
                <a:gd name="connsiteX419" fmla="*/ 3283661 w 4475956"/>
                <a:gd name="connsiteY419" fmla="*/ 735557 h 1039515"/>
                <a:gd name="connsiteX420" fmla="*/ 3285379 w 4475956"/>
                <a:gd name="connsiteY420" fmla="*/ 735557 h 1039515"/>
                <a:gd name="connsiteX421" fmla="*/ 3297405 w 4475956"/>
                <a:gd name="connsiteY421" fmla="*/ 735557 h 1039515"/>
                <a:gd name="connsiteX422" fmla="*/ 3297405 w 4475956"/>
                <a:gd name="connsiteY422" fmla="*/ 705336 h 1039515"/>
                <a:gd name="connsiteX423" fmla="*/ 3298550 w 4475956"/>
                <a:gd name="connsiteY423" fmla="*/ 705336 h 1039515"/>
                <a:gd name="connsiteX424" fmla="*/ 3306565 w 4475956"/>
                <a:gd name="connsiteY424" fmla="*/ 705336 h 1039515"/>
                <a:gd name="connsiteX425" fmla="*/ 3307997 w 4475956"/>
                <a:gd name="connsiteY425" fmla="*/ 709986 h 1039515"/>
                <a:gd name="connsiteX426" fmla="*/ 3318019 w 4475956"/>
                <a:gd name="connsiteY426" fmla="*/ 709986 h 1039515"/>
                <a:gd name="connsiteX427" fmla="*/ 3319165 w 4475956"/>
                <a:gd name="connsiteY427" fmla="*/ 705336 h 1039515"/>
                <a:gd name="connsiteX428" fmla="*/ 3327182 w 4475956"/>
                <a:gd name="connsiteY428" fmla="*/ 705336 h 1039515"/>
                <a:gd name="connsiteX429" fmla="*/ 3327182 w 4475956"/>
                <a:gd name="connsiteY429" fmla="*/ 740206 h 1039515"/>
                <a:gd name="connsiteX430" fmla="*/ 3328613 w 4475956"/>
                <a:gd name="connsiteY430" fmla="*/ 741368 h 1039515"/>
                <a:gd name="connsiteX431" fmla="*/ 3338635 w 4475956"/>
                <a:gd name="connsiteY431" fmla="*/ 749505 h 1039515"/>
                <a:gd name="connsiteX432" fmla="*/ 3361539 w 4475956"/>
                <a:gd name="connsiteY432" fmla="*/ 756479 h 1039515"/>
                <a:gd name="connsiteX433" fmla="*/ 3361539 w 4475956"/>
                <a:gd name="connsiteY433" fmla="*/ 755026 h 1039515"/>
                <a:gd name="connsiteX434" fmla="*/ 3361539 w 4475956"/>
                <a:gd name="connsiteY434" fmla="*/ 744855 h 1039515"/>
                <a:gd name="connsiteX435" fmla="*/ 3391317 w 4475956"/>
                <a:gd name="connsiteY435" fmla="*/ 735557 h 1039515"/>
                <a:gd name="connsiteX436" fmla="*/ 3391317 w 4475956"/>
                <a:gd name="connsiteY436" fmla="*/ 734395 h 1039515"/>
                <a:gd name="connsiteX437" fmla="*/ 3391317 w 4475956"/>
                <a:gd name="connsiteY437" fmla="*/ 726258 h 1039515"/>
                <a:gd name="connsiteX438" fmla="*/ 3392176 w 4475956"/>
                <a:gd name="connsiteY438" fmla="*/ 726258 h 1039515"/>
                <a:gd name="connsiteX439" fmla="*/ 3398189 w 4475956"/>
                <a:gd name="connsiteY439" fmla="*/ 726258 h 1039515"/>
                <a:gd name="connsiteX440" fmla="*/ 3398189 w 4475956"/>
                <a:gd name="connsiteY440" fmla="*/ 725387 h 1039515"/>
                <a:gd name="connsiteX441" fmla="*/ 3398189 w 4475956"/>
                <a:gd name="connsiteY441" fmla="*/ 719284 h 1039515"/>
                <a:gd name="connsiteX442" fmla="*/ 3400479 w 4475956"/>
                <a:gd name="connsiteY442" fmla="*/ 719284 h 1039515"/>
                <a:gd name="connsiteX443" fmla="*/ 3416513 w 4475956"/>
                <a:gd name="connsiteY443" fmla="*/ 719284 h 1039515"/>
                <a:gd name="connsiteX444" fmla="*/ 3416513 w 4475956"/>
                <a:gd name="connsiteY444" fmla="*/ 720156 h 1039515"/>
                <a:gd name="connsiteX445" fmla="*/ 3416513 w 4475956"/>
                <a:gd name="connsiteY445" fmla="*/ 726258 h 1039515"/>
                <a:gd name="connsiteX446" fmla="*/ 3418231 w 4475956"/>
                <a:gd name="connsiteY446" fmla="*/ 726258 h 1039515"/>
                <a:gd name="connsiteX447" fmla="*/ 3430257 w 4475956"/>
                <a:gd name="connsiteY447" fmla="*/ 726258 h 1039515"/>
                <a:gd name="connsiteX448" fmla="*/ 3430257 w 4475956"/>
                <a:gd name="connsiteY448" fmla="*/ 728002 h 1039515"/>
                <a:gd name="connsiteX449" fmla="*/ 3430257 w 4475956"/>
                <a:gd name="connsiteY449" fmla="*/ 740206 h 1039515"/>
                <a:gd name="connsiteX450" fmla="*/ 3455452 w 4475956"/>
                <a:gd name="connsiteY450" fmla="*/ 740206 h 1039515"/>
                <a:gd name="connsiteX451" fmla="*/ 3455452 w 4475956"/>
                <a:gd name="connsiteY451" fmla="*/ 739044 h 1039515"/>
                <a:gd name="connsiteX452" fmla="*/ 3455452 w 4475956"/>
                <a:gd name="connsiteY452" fmla="*/ 730908 h 1039515"/>
                <a:gd name="connsiteX453" fmla="*/ 3456884 w 4475956"/>
                <a:gd name="connsiteY453" fmla="*/ 730908 h 1039515"/>
                <a:gd name="connsiteX454" fmla="*/ 3466905 w 4475956"/>
                <a:gd name="connsiteY454" fmla="*/ 730908 h 1039515"/>
                <a:gd name="connsiteX455" fmla="*/ 3466905 w 4475956"/>
                <a:gd name="connsiteY455" fmla="*/ 729745 h 1039515"/>
                <a:gd name="connsiteX456" fmla="*/ 3466905 w 4475956"/>
                <a:gd name="connsiteY456" fmla="*/ 721609 h 1039515"/>
                <a:gd name="connsiteX457" fmla="*/ 3468623 w 4475956"/>
                <a:gd name="connsiteY457" fmla="*/ 721609 h 1039515"/>
                <a:gd name="connsiteX458" fmla="*/ 3480647 w 4475956"/>
                <a:gd name="connsiteY458" fmla="*/ 721609 h 1039515"/>
                <a:gd name="connsiteX459" fmla="*/ 3480647 w 4475956"/>
                <a:gd name="connsiteY459" fmla="*/ 722771 h 1039515"/>
                <a:gd name="connsiteX460" fmla="*/ 3480647 w 4475956"/>
                <a:gd name="connsiteY460" fmla="*/ 730908 h 1039515"/>
                <a:gd name="connsiteX461" fmla="*/ 3485229 w 4475956"/>
                <a:gd name="connsiteY461" fmla="*/ 675116 h 1039515"/>
                <a:gd name="connsiteX462" fmla="*/ 3588304 w 4475956"/>
                <a:gd name="connsiteY462" fmla="*/ 675116 h 1039515"/>
                <a:gd name="connsiteX463" fmla="*/ 3588304 w 4475956"/>
                <a:gd name="connsiteY463" fmla="*/ 749505 h 1039515"/>
                <a:gd name="connsiteX464" fmla="*/ 3590595 w 4475956"/>
                <a:gd name="connsiteY464" fmla="*/ 749505 h 1039515"/>
                <a:gd name="connsiteX465" fmla="*/ 3606629 w 4475956"/>
                <a:gd name="connsiteY465" fmla="*/ 749505 h 1039515"/>
                <a:gd name="connsiteX466" fmla="*/ 3606629 w 4475956"/>
                <a:gd name="connsiteY466" fmla="*/ 665817 h 1039515"/>
                <a:gd name="connsiteX467" fmla="*/ 3629535 w 4475956"/>
                <a:gd name="connsiteY467" fmla="*/ 654194 h 1039515"/>
                <a:gd name="connsiteX468" fmla="*/ 3659311 w 4475956"/>
                <a:gd name="connsiteY468" fmla="*/ 654194 h 1039515"/>
                <a:gd name="connsiteX469" fmla="*/ 3661316 w 4475956"/>
                <a:gd name="connsiteY469" fmla="*/ 652451 h 1039515"/>
                <a:gd name="connsiteX470" fmla="*/ 3675345 w 4475956"/>
                <a:gd name="connsiteY470" fmla="*/ 640246 h 1039515"/>
                <a:gd name="connsiteX471" fmla="*/ 3714285 w 4475956"/>
                <a:gd name="connsiteY471" fmla="*/ 640246 h 1039515"/>
                <a:gd name="connsiteX472" fmla="*/ 3714285 w 4475956"/>
                <a:gd name="connsiteY472" fmla="*/ 641990 h 1039515"/>
                <a:gd name="connsiteX473" fmla="*/ 3714285 w 4475956"/>
                <a:gd name="connsiteY473" fmla="*/ 654194 h 1039515"/>
                <a:gd name="connsiteX474" fmla="*/ 3753224 w 4475956"/>
                <a:gd name="connsiteY474" fmla="*/ 654194 h 1039515"/>
                <a:gd name="connsiteX475" fmla="*/ 3753224 w 4475956"/>
                <a:gd name="connsiteY475" fmla="*/ 744855 h 1039515"/>
                <a:gd name="connsiteX476" fmla="*/ 3754656 w 4475956"/>
                <a:gd name="connsiteY476" fmla="*/ 744855 h 1039515"/>
                <a:gd name="connsiteX477" fmla="*/ 3764677 w 4475956"/>
                <a:gd name="connsiteY477" fmla="*/ 744855 h 1039515"/>
                <a:gd name="connsiteX478" fmla="*/ 3764677 w 4475956"/>
                <a:gd name="connsiteY478" fmla="*/ 877360 h 1039515"/>
                <a:gd name="connsiteX479" fmla="*/ 3766967 w 4475956"/>
                <a:gd name="connsiteY479" fmla="*/ 877360 h 1039515"/>
                <a:gd name="connsiteX480" fmla="*/ 3783001 w 4475956"/>
                <a:gd name="connsiteY480" fmla="*/ 877360 h 1039515"/>
                <a:gd name="connsiteX481" fmla="*/ 3783001 w 4475956"/>
                <a:gd name="connsiteY481" fmla="*/ 791348 h 1039515"/>
                <a:gd name="connsiteX482" fmla="*/ 3783861 w 4475956"/>
                <a:gd name="connsiteY482" fmla="*/ 790767 h 1039515"/>
                <a:gd name="connsiteX483" fmla="*/ 3789873 w 4475956"/>
                <a:gd name="connsiteY483" fmla="*/ 786699 h 1039515"/>
                <a:gd name="connsiteX484" fmla="*/ 3794455 w 4475956"/>
                <a:gd name="connsiteY484" fmla="*/ 787861 h 1039515"/>
                <a:gd name="connsiteX485" fmla="*/ 3794455 w 4475956"/>
                <a:gd name="connsiteY485" fmla="*/ 795998 h 1039515"/>
                <a:gd name="connsiteX486" fmla="*/ 3796744 w 4475956"/>
                <a:gd name="connsiteY486" fmla="*/ 794835 h 1039515"/>
                <a:gd name="connsiteX487" fmla="*/ 3812779 w 4475956"/>
                <a:gd name="connsiteY487" fmla="*/ 786699 h 1039515"/>
                <a:gd name="connsiteX488" fmla="*/ 3814783 w 4475956"/>
                <a:gd name="connsiteY488" fmla="*/ 786699 h 1039515"/>
                <a:gd name="connsiteX489" fmla="*/ 3828812 w 4475956"/>
                <a:gd name="connsiteY489" fmla="*/ 786699 h 1039515"/>
                <a:gd name="connsiteX490" fmla="*/ 3828812 w 4475956"/>
                <a:gd name="connsiteY490" fmla="*/ 944775 h 1039515"/>
                <a:gd name="connsiteX491" fmla="*/ 3860881 w 4475956"/>
                <a:gd name="connsiteY491" fmla="*/ 949425 h 1039515"/>
                <a:gd name="connsiteX492" fmla="*/ 3860881 w 4475956"/>
                <a:gd name="connsiteY492" fmla="*/ 942451 h 1039515"/>
                <a:gd name="connsiteX493" fmla="*/ 3895238 w 4475956"/>
                <a:gd name="connsiteY493" fmla="*/ 942451 h 1039515"/>
                <a:gd name="connsiteX494" fmla="*/ 3895238 w 4475956"/>
                <a:gd name="connsiteY494" fmla="*/ 912230 h 1039515"/>
                <a:gd name="connsiteX495" fmla="*/ 3904401 w 4475956"/>
                <a:gd name="connsiteY495" fmla="*/ 912230 h 1039515"/>
                <a:gd name="connsiteX496" fmla="*/ 3904401 w 4475956"/>
                <a:gd name="connsiteY496" fmla="*/ 872711 h 1039515"/>
                <a:gd name="connsiteX497" fmla="*/ 3911273 w 4475956"/>
                <a:gd name="connsiteY497" fmla="*/ 872711 h 1039515"/>
                <a:gd name="connsiteX498" fmla="*/ 3911273 w 4475956"/>
                <a:gd name="connsiteY498" fmla="*/ 833192 h 1039515"/>
                <a:gd name="connsiteX499" fmla="*/ 3927307 w 4475956"/>
                <a:gd name="connsiteY499" fmla="*/ 833192 h 1039515"/>
                <a:gd name="connsiteX500" fmla="*/ 3977697 w 4475956"/>
                <a:gd name="connsiteY500" fmla="*/ 812270 h 1039515"/>
                <a:gd name="connsiteX501" fmla="*/ 3979989 w 4475956"/>
                <a:gd name="connsiteY501" fmla="*/ 791348 h 1039515"/>
                <a:gd name="connsiteX502" fmla="*/ 3984570 w 4475956"/>
                <a:gd name="connsiteY502" fmla="*/ 812270 h 1039515"/>
                <a:gd name="connsiteX503" fmla="*/ 4037253 w 4475956"/>
                <a:gd name="connsiteY503" fmla="*/ 840166 h 1039515"/>
                <a:gd name="connsiteX504" fmla="*/ 4037253 w 4475956"/>
                <a:gd name="connsiteY504" fmla="*/ 835517 h 1039515"/>
                <a:gd name="connsiteX505" fmla="*/ 4050996 w 4475956"/>
                <a:gd name="connsiteY505" fmla="*/ 835517 h 1039515"/>
                <a:gd name="connsiteX506" fmla="*/ 4050996 w 4475956"/>
                <a:gd name="connsiteY506" fmla="*/ 872711 h 1039515"/>
                <a:gd name="connsiteX507" fmla="*/ 4057867 w 4475956"/>
                <a:gd name="connsiteY507" fmla="*/ 872711 h 1039515"/>
                <a:gd name="connsiteX508" fmla="*/ 4057867 w 4475956"/>
                <a:gd name="connsiteY508" fmla="*/ 916879 h 1039515"/>
                <a:gd name="connsiteX509" fmla="*/ 4064740 w 4475956"/>
                <a:gd name="connsiteY509" fmla="*/ 916879 h 1039515"/>
                <a:gd name="connsiteX510" fmla="*/ 4064740 w 4475956"/>
                <a:gd name="connsiteY510" fmla="*/ 937801 h 1039515"/>
                <a:gd name="connsiteX511" fmla="*/ 4078483 w 4475956"/>
                <a:gd name="connsiteY511" fmla="*/ 937801 h 1039515"/>
                <a:gd name="connsiteX512" fmla="*/ 4078483 w 4475956"/>
                <a:gd name="connsiteY512" fmla="*/ 970346 h 1039515"/>
                <a:gd name="connsiteX513" fmla="*/ 4165523 w 4475956"/>
                <a:gd name="connsiteY513" fmla="*/ 963372 h 1039515"/>
                <a:gd name="connsiteX514" fmla="*/ 4165523 w 4475956"/>
                <a:gd name="connsiteY514" fmla="*/ 930827 h 1039515"/>
                <a:gd name="connsiteX515" fmla="*/ 4211335 w 4475956"/>
                <a:gd name="connsiteY515" fmla="*/ 930827 h 1039515"/>
                <a:gd name="connsiteX516" fmla="*/ 4211335 w 4475956"/>
                <a:gd name="connsiteY516" fmla="*/ 912230 h 1039515"/>
                <a:gd name="connsiteX517" fmla="*/ 4307538 w 4475956"/>
                <a:gd name="connsiteY517" fmla="*/ 912230 h 1039515"/>
                <a:gd name="connsiteX518" fmla="*/ 4307538 w 4475956"/>
                <a:gd name="connsiteY518" fmla="*/ 923853 h 1039515"/>
                <a:gd name="connsiteX519" fmla="*/ 4369382 w 4475956"/>
                <a:gd name="connsiteY519" fmla="*/ 923853 h 1039515"/>
                <a:gd name="connsiteX520" fmla="*/ 4369382 w 4475956"/>
                <a:gd name="connsiteY520" fmla="*/ 930827 h 1039515"/>
                <a:gd name="connsiteX521" fmla="*/ 4387707 w 4475956"/>
                <a:gd name="connsiteY521" fmla="*/ 930827 h 1039515"/>
                <a:gd name="connsiteX522" fmla="*/ 4387707 w 4475956"/>
                <a:gd name="connsiteY522" fmla="*/ 937801 h 1039515"/>
                <a:gd name="connsiteX523" fmla="*/ 4403740 w 4475956"/>
                <a:gd name="connsiteY523" fmla="*/ 937801 h 1039515"/>
                <a:gd name="connsiteX524" fmla="*/ 4403740 w 4475956"/>
                <a:gd name="connsiteY524" fmla="*/ 917794 h 1039515"/>
                <a:gd name="connsiteX525" fmla="*/ 4475956 w 4475956"/>
                <a:gd name="connsiteY525" fmla="*/ 1039515 h 1039515"/>
                <a:gd name="connsiteX526" fmla="*/ 0 w 4475956"/>
                <a:gd name="connsiteY526" fmla="*/ 1039515 h 1039515"/>
                <a:gd name="connsiteX527" fmla="*/ 0 w 4475956"/>
                <a:gd name="connsiteY527" fmla="*/ 685283 h 1039515"/>
                <a:gd name="connsiteX528" fmla="*/ 9900 w 4475956"/>
                <a:gd name="connsiteY528" fmla="*/ 685283 h 1039515"/>
                <a:gd name="connsiteX529" fmla="*/ 9900 w 4475956"/>
                <a:gd name="connsiteY529" fmla="*/ 661504 h 1039515"/>
                <a:gd name="connsiteX530" fmla="*/ 10941 w 4475956"/>
                <a:gd name="connsiteY530" fmla="*/ 661504 h 1039515"/>
                <a:gd name="connsiteX531" fmla="*/ 18230 w 4475956"/>
                <a:gd name="connsiteY531" fmla="*/ 661504 h 1039515"/>
                <a:gd name="connsiteX532" fmla="*/ 18230 w 4475956"/>
                <a:gd name="connsiteY532" fmla="*/ 629077 h 1039515"/>
                <a:gd name="connsiteX533" fmla="*/ 19272 w 4475956"/>
                <a:gd name="connsiteY533" fmla="*/ 629077 h 1039515"/>
                <a:gd name="connsiteX534" fmla="*/ 26562 w 4475956"/>
                <a:gd name="connsiteY534" fmla="*/ 629077 h 1039515"/>
                <a:gd name="connsiteX535" fmla="*/ 26562 w 4475956"/>
                <a:gd name="connsiteY535" fmla="*/ 627186 h 1039515"/>
                <a:gd name="connsiteX536" fmla="*/ 26562 w 4475956"/>
                <a:gd name="connsiteY536" fmla="*/ 613945 h 1039515"/>
                <a:gd name="connsiteX537" fmla="*/ 25259 w 4475956"/>
                <a:gd name="connsiteY537" fmla="*/ 612323 h 1039515"/>
                <a:gd name="connsiteX538" fmla="*/ 30726 w 4475956"/>
                <a:gd name="connsiteY538" fmla="*/ 600974 h 1039515"/>
                <a:gd name="connsiteX539" fmla="*/ 39057 w 4475956"/>
                <a:gd name="connsiteY539" fmla="*/ 629077 h 1039515"/>
                <a:gd name="connsiteX540" fmla="*/ 39838 w 4475956"/>
                <a:gd name="connsiteY540" fmla="*/ 629077 h 1039515"/>
                <a:gd name="connsiteX541" fmla="*/ 45305 w 4475956"/>
                <a:gd name="connsiteY541" fmla="*/ 629077 h 1039515"/>
                <a:gd name="connsiteX542" fmla="*/ 45305 w 4475956"/>
                <a:gd name="connsiteY542" fmla="*/ 523150 h 1039515"/>
                <a:gd name="connsiteX543" fmla="*/ 46867 w 4475956"/>
                <a:gd name="connsiteY543" fmla="*/ 523150 h 1039515"/>
                <a:gd name="connsiteX544" fmla="*/ 57801 w 4475956"/>
                <a:gd name="connsiteY544" fmla="*/ 523150 h 1039515"/>
                <a:gd name="connsiteX545" fmla="*/ 57801 w 4475956"/>
                <a:gd name="connsiteY545" fmla="*/ 475591 h 1039515"/>
                <a:gd name="connsiteX546" fmla="*/ 84875 w 4475956"/>
                <a:gd name="connsiteY546" fmla="*/ 475591 h 1039515"/>
                <a:gd name="connsiteX547" fmla="*/ 84875 w 4475956"/>
                <a:gd name="connsiteY547" fmla="*/ 453973 h 1039515"/>
                <a:gd name="connsiteX548" fmla="*/ 120280 w 4475956"/>
                <a:gd name="connsiteY548" fmla="*/ 453973 h 1039515"/>
                <a:gd name="connsiteX549" fmla="*/ 120280 w 4475956"/>
                <a:gd name="connsiteY549" fmla="*/ 456405 h 1039515"/>
                <a:gd name="connsiteX550" fmla="*/ 120280 w 4475956"/>
                <a:gd name="connsiteY550" fmla="*/ 473429 h 1039515"/>
                <a:gd name="connsiteX551" fmla="*/ 122623 w 4475956"/>
                <a:gd name="connsiteY551" fmla="*/ 473429 h 1039515"/>
                <a:gd name="connsiteX552" fmla="*/ 139024 w 4475956"/>
                <a:gd name="connsiteY552" fmla="*/ 473429 h 1039515"/>
                <a:gd name="connsiteX553" fmla="*/ 139024 w 4475956"/>
                <a:gd name="connsiteY553" fmla="*/ 520988 h 1039515"/>
                <a:gd name="connsiteX554" fmla="*/ 140065 w 4475956"/>
                <a:gd name="connsiteY554" fmla="*/ 520988 h 1039515"/>
                <a:gd name="connsiteX555" fmla="*/ 147355 w 4475956"/>
                <a:gd name="connsiteY555" fmla="*/ 520988 h 1039515"/>
                <a:gd name="connsiteX556" fmla="*/ 161933 w 4475956"/>
                <a:gd name="connsiteY556" fmla="*/ 525312 h 1039515"/>
                <a:gd name="connsiteX557" fmla="*/ 161933 w 4475956"/>
                <a:gd name="connsiteY557" fmla="*/ 564224 h 1039515"/>
                <a:gd name="connsiteX558" fmla="*/ 162975 w 4475956"/>
                <a:gd name="connsiteY558" fmla="*/ 564224 h 1039515"/>
                <a:gd name="connsiteX559" fmla="*/ 170263 w 4475956"/>
                <a:gd name="connsiteY559" fmla="*/ 564224 h 1039515"/>
                <a:gd name="connsiteX560" fmla="*/ 170263 w 4475956"/>
                <a:gd name="connsiteY560" fmla="*/ 565845 h 1039515"/>
                <a:gd name="connsiteX561" fmla="*/ 170263 w 4475956"/>
                <a:gd name="connsiteY561" fmla="*/ 577194 h 1039515"/>
                <a:gd name="connsiteX562" fmla="*/ 172346 w 4475956"/>
                <a:gd name="connsiteY562" fmla="*/ 577194 h 1039515"/>
                <a:gd name="connsiteX563" fmla="*/ 186925 w 4475956"/>
                <a:gd name="connsiteY563" fmla="*/ 577194 h 1039515"/>
                <a:gd name="connsiteX564" fmla="*/ 193172 w 4475956"/>
                <a:gd name="connsiteY564" fmla="*/ 583680 h 1039515"/>
                <a:gd name="connsiteX565" fmla="*/ 193172 w 4475956"/>
                <a:gd name="connsiteY565" fmla="*/ 605298 h 1039515"/>
                <a:gd name="connsiteX566" fmla="*/ 195515 w 4475956"/>
                <a:gd name="connsiteY566" fmla="*/ 605298 h 1039515"/>
                <a:gd name="connsiteX567" fmla="*/ 211916 w 4475956"/>
                <a:gd name="connsiteY567" fmla="*/ 605298 h 1039515"/>
                <a:gd name="connsiteX568" fmla="*/ 211916 w 4475956"/>
                <a:gd name="connsiteY568" fmla="*/ 606378 h 1039515"/>
                <a:gd name="connsiteX569" fmla="*/ 211916 w 4475956"/>
                <a:gd name="connsiteY569" fmla="*/ 613945 h 1039515"/>
                <a:gd name="connsiteX570" fmla="*/ 213218 w 4475956"/>
                <a:gd name="connsiteY570" fmla="*/ 613945 h 1039515"/>
                <a:gd name="connsiteX571" fmla="*/ 222330 w 4475956"/>
                <a:gd name="connsiteY571" fmla="*/ 613945 h 1039515"/>
                <a:gd name="connsiteX572" fmla="*/ 222330 w 4475956"/>
                <a:gd name="connsiteY572" fmla="*/ 616106 h 1039515"/>
                <a:gd name="connsiteX573" fmla="*/ 222330 w 4475956"/>
                <a:gd name="connsiteY573" fmla="*/ 631239 h 1039515"/>
                <a:gd name="connsiteX574" fmla="*/ 226495 w 4475956"/>
                <a:gd name="connsiteY574" fmla="*/ 629347 h 1039515"/>
                <a:gd name="connsiteX575" fmla="*/ 226495 w 4475956"/>
                <a:gd name="connsiteY575" fmla="*/ 616106 h 1039515"/>
                <a:gd name="connsiteX576" fmla="*/ 227536 w 4475956"/>
                <a:gd name="connsiteY576" fmla="*/ 616106 h 1039515"/>
                <a:gd name="connsiteX577" fmla="*/ 234826 w 4475956"/>
                <a:gd name="connsiteY577" fmla="*/ 616106 h 1039515"/>
                <a:gd name="connsiteX578" fmla="*/ 234826 w 4475956"/>
                <a:gd name="connsiteY578" fmla="*/ 617728 h 1039515"/>
                <a:gd name="connsiteX579" fmla="*/ 234826 w 4475956"/>
                <a:gd name="connsiteY579" fmla="*/ 629077 h 1039515"/>
                <a:gd name="connsiteX580" fmla="*/ 235607 w 4475956"/>
                <a:gd name="connsiteY580" fmla="*/ 629077 h 1039515"/>
                <a:gd name="connsiteX581" fmla="*/ 241073 w 4475956"/>
                <a:gd name="connsiteY581" fmla="*/ 629077 h 1039515"/>
                <a:gd name="connsiteX582" fmla="*/ 291056 w 4475956"/>
                <a:gd name="connsiteY582" fmla="*/ 624754 h 1039515"/>
                <a:gd name="connsiteX583" fmla="*/ 291056 w 4475956"/>
                <a:gd name="connsiteY583" fmla="*/ 626105 h 1039515"/>
                <a:gd name="connsiteX584" fmla="*/ 291056 w 4475956"/>
                <a:gd name="connsiteY584" fmla="*/ 635562 h 1039515"/>
                <a:gd name="connsiteX585" fmla="*/ 291837 w 4475956"/>
                <a:gd name="connsiteY585" fmla="*/ 635562 h 1039515"/>
                <a:gd name="connsiteX586" fmla="*/ 297306 w 4475956"/>
                <a:gd name="connsiteY586" fmla="*/ 635562 h 1039515"/>
                <a:gd name="connsiteX587" fmla="*/ 297306 w 4475956"/>
                <a:gd name="connsiteY587" fmla="*/ 637724 h 1039515"/>
                <a:gd name="connsiteX588" fmla="*/ 297306 w 4475956"/>
                <a:gd name="connsiteY588" fmla="*/ 652857 h 1039515"/>
                <a:gd name="connsiteX589" fmla="*/ 299387 w 4475956"/>
                <a:gd name="connsiteY589" fmla="*/ 651506 h 1039515"/>
                <a:gd name="connsiteX590" fmla="*/ 313966 w 4475956"/>
                <a:gd name="connsiteY590" fmla="*/ 642048 h 1039515"/>
                <a:gd name="connsiteX591" fmla="*/ 320214 w 4475956"/>
                <a:gd name="connsiteY591" fmla="*/ 600974 h 1039515"/>
                <a:gd name="connsiteX592" fmla="*/ 320995 w 4475956"/>
                <a:gd name="connsiteY592" fmla="*/ 600704 h 1039515"/>
                <a:gd name="connsiteX593" fmla="*/ 326461 w 4475956"/>
                <a:gd name="connsiteY593" fmla="*/ 598812 h 1039515"/>
                <a:gd name="connsiteX594" fmla="*/ 328545 w 4475956"/>
                <a:gd name="connsiteY594" fmla="*/ 529635 h 1039515"/>
                <a:gd name="connsiteX595" fmla="*/ 330627 w 4475956"/>
                <a:gd name="connsiteY595" fmla="*/ 598812 h 1039515"/>
                <a:gd name="connsiteX596" fmla="*/ 331408 w 4475956"/>
                <a:gd name="connsiteY596" fmla="*/ 599082 h 1039515"/>
                <a:gd name="connsiteX597" fmla="*/ 336875 w 4475956"/>
                <a:gd name="connsiteY597" fmla="*/ 600974 h 1039515"/>
                <a:gd name="connsiteX598" fmla="*/ 336875 w 4475956"/>
                <a:gd name="connsiteY598" fmla="*/ 514503 h 1039515"/>
                <a:gd name="connsiteX599" fmla="*/ 341041 w 4475956"/>
                <a:gd name="connsiteY599" fmla="*/ 482076 h 1039515"/>
                <a:gd name="connsiteX600" fmla="*/ 380610 w 4475956"/>
                <a:gd name="connsiteY600" fmla="*/ 482076 h 1039515"/>
                <a:gd name="connsiteX601" fmla="*/ 380610 w 4475956"/>
                <a:gd name="connsiteY601" fmla="*/ 514503 h 1039515"/>
                <a:gd name="connsiteX602" fmla="*/ 381391 w 4475956"/>
                <a:gd name="connsiteY602" fmla="*/ 514503 h 1039515"/>
                <a:gd name="connsiteX603" fmla="*/ 386858 w 4475956"/>
                <a:gd name="connsiteY603" fmla="*/ 514503 h 1039515"/>
                <a:gd name="connsiteX604" fmla="*/ 386858 w 4475956"/>
                <a:gd name="connsiteY604" fmla="*/ 432355 h 1039515"/>
                <a:gd name="connsiteX605" fmla="*/ 388681 w 4475956"/>
                <a:gd name="connsiteY605" fmla="*/ 432355 h 1039515"/>
                <a:gd name="connsiteX606" fmla="*/ 401437 w 4475956"/>
                <a:gd name="connsiteY606" fmla="*/ 432355 h 1039515"/>
                <a:gd name="connsiteX607" fmla="*/ 401437 w 4475956"/>
                <a:gd name="connsiteY607" fmla="*/ 430464 h 1039515"/>
                <a:gd name="connsiteX608" fmla="*/ 401437 w 4475956"/>
                <a:gd name="connsiteY608" fmla="*/ 417223 h 1039515"/>
                <a:gd name="connsiteX609" fmla="*/ 424347 w 4475956"/>
                <a:gd name="connsiteY609" fmla="*/ 417223 h 1039515"/>
                <a:gd name="connsiteX610" fmla="*/ 424347 w 4475956"/>
                <a:gd name="connsiteY610" fmla="*/ 416142 h 1039515"/>
                <a:gd name="connsiteX611" fmla="*/ 424347 w 4475956"/>
                <a:gd name="connsiteY611" fmla="*/ 408576 h 1039515"/>
                <a:gd name="connsiteX612" fmla="*/ 426168 w 4475956"/>
                <a:gd name="connsiteY612" fmla="*/ 408576 h 1039515"/>
                <a:gd name="connsiteX613" fmla="*/ 438925 w 4475956"/>
                <a:gd name="connsiteY613" fmla="*/ 408576 h 1039515"/>
                <a:gd name="connsiteX614" fmla="*/ 438925 w 4475956"/>
                <a:gd name="connsiteY614" fmla="*/ 409657 h 1039515"/>
                <a:gd name="connsiteX615" fmla="*/ 438925 w 4475956"/>
                <a:gd name="connsiteY615" fmla="*/ 417223 h 1039515"/>
                <a:gd name="connsiteX616" fmla="*/ 439706 w 4475956"/>
                <a:gd name="connsiteY616" fmla="*/ 417223 h 1039515"/>
                <a:gd name="connsiteX617" fmla="*/ 445173 w 4475956"/>
                <a:gd name="connsiteY617" fmla="*/ 417223 h 1039515"/>
                <a:gd name="connsiteX618" fmla="*/ 455586 w 4475956"/>
                <a:gd name="connsiteY618" fmla="*/ 412899 h 1039515"/>
                <a:gd name="connsiteX619" fmla="*/ 459750 w 4475956"/>
                <a:gd name="connsiteY619" fmla="*/ 416142 h 1039515"/>
                <a:gd name="connsiteX620" fmla="*/ 459750 w 4475956"/>
                <a:gd name="connsiteY620" fmla="*/ 408576 h 1039515"/>
                <a:gd name="connsiteX621" fmla="*/ 462093 w 4475956"/>
                <a:gd name="connsiteY621" fmla="*/ 408576 h 1039515"/>
                <a:gd name="connsiteX622" fmla="*/ 478495 w 4475956"/>
                <a:gd name="connsiteY622" fmla="*/ 408576 h 1039515"/>
                <a:gd name="connsiteX623" fmla="*/ 478495 w 4475956"/>
                <a:gd name="connsiteY623" fmla="*/ 409657 h 1039515"/>
                <a:gd name="connsiteX624" fmla="*/ 478495 w 4475956"/>
                <a:gd name="connsiteY624" fmla="*/ 417223 h 1039515"/>
                <a:gd name="connsiteX625" fmla="*/ 509735 w 4475956"/>
                <a:gd name="connsiteY625" fmla="*/ 417223 h 1039515"/>
                <a:gd name="connsiteX626" fmla="*/ 509735 w 4475956"/>
                <a:gd name="connsiteY626" fmla="*/ 418844 h 1039515"/>
                <a:gd name="connsiteX627" fmla="*/ 509735 w 4475956"/>
                <a:gd name="connsiteY627" fmla="*/ 430194 h 1039515"/>
                <a:gd name="connsiteX628" fmla="*/ 536809 w 4475956"/>
                <a:gd name="connsiteY628" fmla="*/ 430194 h 1039515"/>
                <a:gd name="connsiteX629" fmla="*/ 536809 w 4475956"/>
                <a:gd name="connsiteY629" fmla="*/ 460458 h 1039515"/>
                <a:gd name="connsiteX630" fmla="*/ 537589 w 4475956"/>
                <a:gd name="connsiteY630" fmla="*/ 460458 h 1039515"/>
                <a:gd name="connsiteX631" fmla="*/ 543057 w 4475956"/>
                <a:gd name="connsiteY631" fmla="*/ 460458 h 1039515"/>
                <a:gd name="connsiteX632" fmla="*/ 543057 w 4475956"/>
                <a:gd name="connsiteY632" fmla="*/ 461539 h 1039515"/>
                <a:gd name="connsiteX633" fmla="*/ 543057 w 4475956"/>
                <a:gd name="connsiteY633" fmla="*/ 469106 h 1039515"/>
                <a:gd name="connsiteX634" fmla="*/ 547222 w 4475956"/>
                <a:gd name="connsiteY634" fmla="*/ 499370 h 1039515"/>
                <a:gd name="connsiteX635" fmla="*/ 548003 w 4475956"/>
                <a:gd name="connsiteY635" fmla="*/ 499370 h 1039515"/>
                <a:gd name="connsiteX636" fmla="*/ 553470 w 4475956"/>
                <a:gd name="connsiteY636" fmla="*/ 499370 h 1039515"/>
                <a:gd name="connsiteX637" fmla="*/ 553470 w 4475956"/>
                <a:gd name="connsiteY637" fmla="*/ 500181 h 1039515"/>
                <a:gd name="connsiteX638" fmla="*/ 553470 w 4475956"/>
                <a:gd name="connsiteY638" fmla="*/ 505856 h 1039515"/>
                <a:gd name="connsiteX639" fmla="*/ 554511 w 4475956"/>
                <a:gd name="connsiteY639" fmla="*/ 505856 h 1039515"/>
                <a:gd name="connsiteX640" fmla="*/ 561800 w 4475956"/>
                <a:gd name="connsiteY640" fmla="*/ 505856 h 1039515"/>
                <a:gd name="connsiteX641" fmla="*/ 561800 w 4475956"/>
                <a:gd name="connsiteY641" fmla="*/ 536121 h 1039515"/>
                <a:gd name="connsiteX642" fmla="*/ 563883 w 4475956"/>
                <a:gd name="connsiteY642" fmla="*/ 536121 h 1039515"/>
                <a:gd name="connsiteX643" fmla="*/ 578462 w 4475956"/>
                <a:gd name="connsiteY643" fmla="*/ 536121 h 1039515"/>
                <a:gd name="connsiteX644" fmla="*/ 578462 w 4475956"/>
                <a:gd name="connsiteY644" fmla="*/ 559900 h 1039515"/>
                <a:gd name="connsiteX645" fmla="*/ 580545 w 4475956"/>
                <a:gd name="connsiteY645" fmla="*/ 561521 h 1039515"/>
                <a:gd name="connsiteX646" fmla="*/ 580545 w 4475956"/>
                <a:gd name="connsiteY646" fmla="*/ 572871 h 1039515"/>
                <a:gd name="connsiteX647" fmla="*/ 581326 w 4475956"/>
                <a:gd name="connsiteY647" fmla="*/ 572871 h 1039515"/>
                <a:gd name="connsiteX648" fmla="*/ 586793 w 4475956"/>
                <a:gd name="connsiteY648" fmla="*/ 572871 h 1039515"/>
                <a:gd name="connsiteX649" fmla="*/ 586793 w 4475956"/>
                <a:gd name="connsiteY649" fmla="*/ 596650 h 1039515"/>
                <a:gd name="connsiteX650" fmla="*/ 588094 w 4475956"/>
                <a:gd name="connsiteY650" fmla="*/ 596650 h 1039515"/>
                <a:gd name="connsiteX651" fmla="*/ 597205 w 4475956"/>
                <a:gd name="connsiteY651" fmla="*/ 596650 h 1039515"/>
                <a:gd name="connsiteX652" fmla="*/ 599289 w 4475956"/>
                <a:gd name="connsiteY652" fmla="*/ 600704 h 1039515"/>
                <a:gd name="connsiteX653" fmla="*/ 599289 w 4475956"/>
                <a:gd name="connsiteY653" fmla="*/ 613945 h 1039515"/>
                <a:gd name="connsiteX654" fmla="*/ 600851 w 4475956"/>
                <a:gd name="connsiteY654" fmla="*/ 612053 h 1039515"/>
                <a:gd name="connsiteX655" fmla="*/ 611784 w 4475956"/>
                <a:gd name="connsiteY655" fmla="*/ 598812 h 1039515"/>
                <a:gd name="connsiteX656" fmla="*/ 640941 w 4475956"/>
                <a:gd name="connsiteY656" fmla="*/ 598812 h 1039515"/>
                <a:gd name="connsiteX657" fmla="*/ 640941 w 4475956"/>
                <a:gd name="connsiteY657" fmla="*/ 685283 h 1039515"/>
                <a:gd name="connsiteX658" fmla="*/ 641723 w 4475956"/>
                <a:gd name="connsiteY658" fmla="*/ 685283 h 1039515"/>
                <a:gd name="connsiteX659" fmla="*/ 647189 w 4475956"/>
                <a:gd name="connsiteY659" fmla="*/ 685283 h 1039515"/>
                <a:gd name="connsiteX660" fmla="*/ 647971 w 4475956"/>
                <a:gd name="connsiteY660" fmla="*/ 683932 h 1039515"/>
                <a:gd name="connsiteX661" fmla="*/ 653437 w 4475956"/>
                <a:gd name="connsiteY661" fmla="*/ 674474 h 1039515"/>
                <a:gd name="connsiteX662" fmla="*/ 653437 w 4475956"/>
                <a:gd name="connsiteY662" fmla="*/ 676366 h 1039515"/>
                <a:gd name="connsiteX663" fmla="*/ 653437 w 4475956"/>
                <a:gd name="connsiteY663" fmla="*/ 689607 h 1039515"/>
                <a:gd name="connsiteX664" fmla="*/ 657602 w 4475956"/>
                <a:gd name="connsiteY664" fmla="*/ 644210 h 1039515"/>
                <a:gd name="connsiteX665" fmla="*/ 658383 w 4475956"/>
                <a:gd name="connsiteY665" fmla="*/ 644210 h 1039515"/>
                <a:gd name="connsiteX666" fmla="*/ 663850 w 4475956"/>
                <a:gd name="connsiteY666" fmla="*/ 644210 h 1039515"/>
                <a:gd name="connsiteX667" fmla="*/ 663850 w 4475956"/>
                <a:gd name="connsiteY667" fmla="*/ 579356 h 1039515"/>
                <a:gd name="connsiteX668" fmla="*/ 664892 w 4475956"/>
                <a:gd name="connsiteY668" fmla="*/ 579356 h 1039515"/>
                <a:gd name="connsiteX669" fmla="*/ 672181 w 4475956"/>
                <a:gd name="connsiteY669" fmla="*/ 579356 h 1039515"/>
                <a:gd name="connsiteX670" fmla="*/ 684677 w 4475956"/>
                <a:gd name="connsiteY670" fmla="*/ 536121 h 1039515"/>
                <a:gd name="connsiteX671" fmla="*/ 685978 w 4475956"/>
                <a:gd name="connsiteY671" fmla="*/ 536121 h 1039515"/>
                <a:gd name="connsiteX672" fmla="*/ 695091 w 4475956"/>
                <a:gd name="connsiteY672" fmla="*/ 536121 h 1039515"/>
                <a:gd name="connsiteX673" fmla="*/ 705503 w 4475956"/>
                <a:gd name="connsiteY673" fmla="*/ 579356 h 1039515"/>
                <a:gd name="connsiteX674" fmla="*/ 706544 w 4475956"/>
                <a:gd name="connsiteY674" fmla="*/ 579356 h 1039515"/>
                <a:gd name="connsiteX675" fmla="*/ 713834 w 4475956"/>
                <a:gd name="connsiteY675" fmla="*/ 579356 h 1039515"/>
                <a:gd name="connsiteX676" fmla="*/ 713834 w 4475956"/>
                <a:gd name="connsiteY676" fmla="*/ 618268 h 1039515"/>
                <a:gd name="connsiteX677" fmla="*/ 715655 w 4475956"/>
                <a:gd name="connsiteY677" fmla="*/ 618268 h 1039515"/>
                <a:gd name="connsiteX678" fmla="*/ 728412 w 4475956"/>
                <a:gd name="connsiteY678" fmla="*/ 618268 h 1039515"/>
                <a:gd name="connsiteX679" fmla="*/ 728412 w 4475956"/>
                <a:gd name="connsiteY679" fmla="*/ 620430 h 1039515"/>
                <a:gd name="connsiteX680" fmla="*/ 728412 w 4475956"/>
                <a:gd name="connsiteY680" fmla="*/ 635562 h 1039515"/>
                <a:gd name="connsiteX681" fmla="*/ 732577 w 4475956"/>
                <a:gd name="connsiteY681" fmla="*/ 633401 h 1039515"/>
                <a:gd name="connsiteX682" fmla="*/ 732577 w 4475956"/>
                <a:gd name="connsiteY682" fmla="*/ 618268 h 1039515"/>
                <a:gd name="connsiteX683" fmla="*/ 734139 w 4475956"/>
                <a:gd name="connsiteY683" fmla="*/ 618268 h 1039515"/>
                <a:gd name="connsiteX684" fmla="*/ 745073 w 4475956"/>
                <a:gd name="connsiteY684" fmla="*/ 618268 h 1039515"/>
                <a:gd name="connsiteX685" fmla="*/ 745073 w 4475956"/>
                <a:gd name="connsiteY685" fmla="*/ 619889 h 1039515"/>
                <a:gd name="connsiteX686" fmla="*/ 745073 w 4475956"/>
                <a:gd name="connsiteY686" fmla="*/ 631239 h 1039515"/>
                <a:gd name="connsiteX687" fmla="*/ 776313 w 4475956"/>
                <a:gd name="connsiteY687" fmla="*/ 631239 h 1039515"/>
                <a:gd name="connsiteX688" fmla="*/ 776313 w 4475956"/>
                <a:gd name="connsiteY688" fmla="*/ 594489 h 1039515"/>
                <a:gd name="connsiteX689" fmla="*/ 777614 w 4475956"/>
                <a:gd name="connsiteY689" fmla="*/ 594489 h 1039515"/>
                <a:gd name="connsiteX690" fmla="*/ 786726 w 4475956"/>
                <a:gd name="connsiteY690" fmla="*/ 594489 h 1039515"/>
                <a:gd name="connsiteX691" fmla="*/ 786726 w 4475956"/>
                <a:gd name="connsiteY691" fmla="*/ 616106 h 1039515"/>
                <a:gd name="connsiteX692" fmla="*/ 788809 w 4475956"/>
                <a:gd name="connsiteY692" fmla="*/ 583680 h 1039515"/>
                <a:gd name="connsiteX693" fmla="*/ 811718 w 4475956"/>
                <a:gd name="connsiteY693" fmla="*/ 583680 h 1039515"/>
                <a:gd name="connsiteX694" fmla="*/ 811718 w 4475956"/>
                <a:gd name="connsiteY694" fmla="*/ 582058 h 1039515"/>
                <a:gd name="connsiteX695" fmla="*/ 811718 w 4475956"/>
                <a:gd name="connsiteY695" fmla="*/ 570709 h 1039515"/>
                <a:gd name="connsiteX696" fmla="*/ 812499 w 4475956"/>
                <a:gd name="connsiteY696" fmla="*/ 570709 h 1039515"/>
                <a:gd name="connsiteX697" fmla="*/ 817965 w 4475956"/>
                <a:gd name="connsiteY697" fmla="*/ 570709 h 1039515"/>
                <a:gd name="connsiteX698" fmla="*/ 817965 w 4475956"/>
                <a:gd name="connsiteY698" fmla="*/ 568818 h 1039515"/>
                <a:gd name="connsiteX699" fmla="*/ 817965 w 4475956"/>
                <a:gd name="connsiteY699" fmla="*/ 555577 h 1039515"/>
                <a:gd name="connsiteX700" fmla="*/ 822131 w 4475956"/>
                <a:gd name="connsiteY700" fmla="*/ 562062 h 1039515"/>
                <a:gd name="connsiteX701" fmla="*/ 824475 w 4475956"/>
                <a:gd name="connsiteY701" fmla="*/ 562062 h 1039515"/>
                <a:gd name="connsiteX702" fmla="*/ 840875 w 4475956"/>
                <a:gd name="connsiteY702" fmla="*/ 562062 h 1039515"/>
                <a:gd name="connsiteX703" fmla="*/ 840875 w 4475956"/>
                <a:gd name="connsiteY703" fmla="*/ 561251 h 1039515"/>
                <a:gd name="connsiteX704" fmla="*/ 840875 w 4475956"/>
                <a:gd name="connsiteY704" fmla="*/ 555577 h 1039515"/>
                <a:gd name="connsiteX705" fmla="*/ 841656 w 4475956"/>
                <a:gd name="connsiteY705" fmla="*/ 555577 h 1039515"/>
                <a:gd name="connsiteX706" fmla="*/ 847123 w 4475956"/>
                <a:gd name="connsiteY706" fmla="*/ 555577 h 1039515"/>
                <a:gd name="connsiteX707" fmla="*/ 847123 w 4475956"/>
                <a:gd name="connsiteY707" fmla="*/ 556928 h 1039515"/>
                <a:gd name="connsiteX708" fmla="*/ 847123 w 4475956"/>
                <a:gd name="connsiteY708" fmla="*/ 566386 h 1039515"/>
                <a:gd name="connsiteX709" fmla="*/ 886693 w 4475956"/>
                <a:gd name="connsiteY709" fmla="*/ 566386 h 1039515"/>
                <a:gd name="connsiteX710" fmla="*/ 886693 w 4475956"/>
                <a:gd name="connsiteY710" fmla="*/ 704739 h 1039515"/>
                <a:gd name="connsiteX711" fmla="*/ 888255 w 4475956"/>
                <a:gd name="connsiteY711" fmla="*/ 704739 h 1039515"/>
                <a:gd name="connsiteX712" fmla="*/ 899189 w 4475956"/>
                <a:gd name="connsiteY712" fmla="*/ 704739 h 1039515"/>
                <a:gd name="connsiteX713" fmla="*/ 899189 w 4475956"/>
                <a:gd name="connsiteY713" fmla="*/ 691769 h 1039515"/>
                <a:gd name="connsiteX714" fmla="*/ 903354 w 4475956"/>
                <a:gd name="connsiteY714" fmla="*/ 691769 h 1039515"/>
                <a:gd name="connsiteX715" fmla="*/ 903354 w 4475956"/>
                <a:gd name="connsiteY715" fmla="*/ 704739 h 1039515"/>
                <a:gd name="connsiteX716" fmla="*/ 934594 w 4475956"/>
                <a:gd name="connsiteY716" fmla="*/ 704739 h 1039515"/>
                <a:gd name="connsiteX717" fmla="*/ 934594 w 4475956"/>
                <a:gd name="connsiteY717" fmla="*/ 674474 h 1039515"/>
                <a:gd name="connsiteX718" fmla="*/ 947089 w 4475956"/>
                <a:gd name="connsiteY718" fmla="*/ 674474 h 1039515"/>
                <a:gd name="connsiteX719" fmla="*/ 959585 w 4475956"/>
                <a:gd name="connsiteY719" fmla="*/ 672313 h 1039515"/>
                <a:gd name="connsiteX720" fmla="*/ 963751 w 4475956"/>
                <a:gd name="connsiteY720" fmla="*/ 674474 h 1039515"/>
                <a:gd name="connsiteX721" fmla="*/ 974164 w 4475956"/>
                <a:gd name="connsiteY721" fmla="*/ 674474 h 1039515"/>
                <a:gd name="connsiteX722" fmla="*/ 974164 w 4475956"/>
                <a:gd name="connsiteY722" fmla="*/ 704739 h 1039515"/>
                <a:gd name="connsiteX723" fmla="*/ 982495 w 4475956"/>
                <a:gd name="connsiteY723" fmla="*/ 704739 h 1039515"/>
                <a:gd name="connsiteX724" fmla="*/ 982495 w 4475956"/>
                <a:gd name="connsiteY724" fmla="*/ 722034 h 1039515"/>
                <a:gd name="connsiteX725" fmla="*/ 992088 w 4475956"/>
                <a:gd name="connsiteY725" fmla="*/ 722939 h 1039515"/>
                <a:gd name="connsiteX726" fmla="*/ 1005404 w 4475956"/>
                <a:gd name="connsiteY726" fmla="*/ 722939 h 1039515"/>
                <a:gd name="connsiteX727" fmla="*/ 1005404 w 4475956"/>
                <a:gd name="connsiteY727" fmla="*/ 706901 h 1039515"/>
                <a:gd name="connsiteX728" fmla="*/ 1075236 w 4475956"/>
                <a:gd name="connsiteY728" fmla="*/ 706901 h 1039515"/>
                <a:gd name="connsiteX729" fmla="*/ 1075236 w 4475956"/>
                <a:gd name="connsiteY729" fmla="*/ 621648 h 1039515"/>
                <a:gd name="connsiteX730" fmla="*/ 1149232 w 4475956"/>
                <a:gd name="connsiteY730" fmla="*/ 621648 h 1039515"/>
                <a:gd name="connsiteX731" fmla="*/ 1149232 w 4475956"/>
                <a:gd name="connsiteY731" fmla="*/ 700416 h 1039515"/>
                <a:gd name="connsiteX732" fmla="*/ 1151189 w 4475956"/>
                <a:gd name="connsiteY732" fmla="*/ 700416 h 1039515"/>
                <a:gd name="connsiteX733" fmla="*/ 1152465 w 4475956"/>
                <a:gd name="connsiteY733" fmla="*/ 722939 h 1039515"/>
                <a:gd name="connsiteX734" fmla="*/ 1162408 w 4475956"/>
                <a:gd name="connsiteY734" fmla="*/ 722939 h 1039515"/>
                <a:gd name="connsiteX735" fmla="*/ 1163685 w 4475956"/>
                <a:gd name="connsiteY735" fmla="*/ 700416 h 1039515"/>
                <a:gd name="connsiteX736" fmla="*/ 1169932 w 4475956"/>
                <a:gd name="connsiteY736" fmla="*/ 700416 h 1039515"/>
                <a:gd name="connsiteX737" fmla="*/ 1171209 w 4475956"/>
                <a:gd name="connsiteY737" fmla="*/ 722939 h 1039515"/>
                <a:gd name="connsiteX738" fmla="*/ 1223228 w 4475956"/>
                <a:gd name="connsiteY738" fmla="*/ 722939 h 1039515"/>
                <a:gd name="connsiteX739" fmla="*/ 1223228 w 4475956"/>
                <a:gd name="connsiteY739" fmla="*/ 559911 h 1039515"/>
                <a:gd name="connsiteX740" fmla="*/ 1426003 w 4475956"/>
                <a:gd name="connsiteY740" fmla="*/ 559911 h 1039515"/>
                <a:gd name="connsiteX741" fmla="*/ 1426003 w 4475956"/>
                <a:gd name="connsiteY741" fmla="*/ 722939 h 1039515"/>
                <a:gd name="connsiteX742" fmla="*/ 1445216 w 4475956"/>
                <a:gd name="connsiteY742" fmla="*/ 722939 h 1039515"/>
                <a:gd name="connsiteX743" fmla="*/ 1445216 w 4475956"/>
                <a:gd name="connsiteY743" fmla="*/ 640246 h 1039515"/>
                <a:gd name="connsiteX744" fmla="*/ 1542962 w 4475956"/>
                <a:gd name="connsiteY744" fmla="*/ 640246 h 1039515"/>
                <a:gd name="connsiteX745" fmla="*/ 1555222 w 4475956"/>
                <a:gd name="connsiteY745" fmla="*/ 322105 h 1039515"/>
                <a:gd name="connsiteX746" fmla="*/ 1542727 w 4475956"/>
                <a:gd name="connsiteY746" fmla="*/ 300487 h 1039515"/>
                <a:gd name="connsiteX747" fmla="*/ 1536479 w 4475956"/>
                <a:gd name="connsiteY747" fmla="*/ 296163 h 1039515"/>
                <a:gd name="connsiteX748" fmla="*/ 1544809 w 4475956"/>
                <a:gd name="connsiteY748" fmla="*/ 272384 h 1039515"/>
                <a:gd name="connsiteX749" fmla="*/ 1544809 w 4475956"/>
                <a:gd name="connsiteY749" fmla="*/ 255090 h 1039515"/>
                <a:gd name="connsiteX750" fmla="*/ 1559387 w 4475956"/>
                <a:gd name="connsiteY750" fmla="*/ 255090 h 1039515"/>
                <a:gd name="connsiteX751" fmla="*/ 1559387 w 4475956"/>
                <a:gd name="connsiteY751" fmla="*/ 233472 h 1039515"/>
                <a:gd name="connsiteX752" fmla="*/ 1561470 w 4475956"/>
                <a:gd name="connsiteY752" fmla="*/ 229148 h 1039515"/>
                <a:gd name="connsiteX753" fmla="*/ 1561470 w 4475956"/>
                <a:gd name="connsiteY753" fmla="*/ 151324 h 1039515"/>
                <a:gd name="connsiteX754" fmla="*/ 1559387 w 4475956"/>
                <a:gd name="connsiteY754" fmla="*/ 144840 h 1039515"/>
                <a:gd name="connsiteX755" fmla="*/ 1565635 w 4475956"/>
                <a:gd name="connsiteY755" fmla="*/ 138354 h 1039515"/>
                <a:gd name="connsiteX756" fmla="*/ 1565635 w 4475956"/>
                <a:gd name="connsiteY756" fmla="*/ 79986 h 1039515"/>
                <a:gd name="connsiteX757" fmla="*/ 1567718 w 4475956"/>
                <a:gd name="connsiteY757" fmla="*/ 75662 h 1039515"/>
                <a:gd name="connsiteX758" fmla="*/ 1567718 w 4475956"/>
                <a:gd name="connsiteY758" fmla="*/ 19456 h 1039515"/>
                <a:gd name="connsiteX759" fmla="*/ 1569801 w 4475956"/>
                <a:gd name="connsiteY759" fmla="*/ 0 h 1039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Lst>
              <a:rect l="l" t="t" r="r" b="b"/>
              <a:pathLst>
                <a:path w="4475956" h="1039515">
                  <a:moveTo>
                    <a:pt x="1569801" y="0"/>
                  </a:moveTo>
                  <a:cubicBezTo>
                    <a:pt x="1573966" y="6486"/>
                    <a:pt x="1573966" y="10810"/>
                    <a:pt x="1573966" y="17294"/>
                  </a:cubicBezTo>
                  <a:cubicBezTo>
                    <a:pt x="1576049" y="38912"/>
                    <a:pt x="1576049" y="58368"/>
                    <a:pt x="1576049" y="75662"/>
                  </a:cubicBezTo>
                  <a:cubicBezTo>
                    <a:pt x="1578131" y="99442"/>
                    <a:pt x="1578131" y="118898"/>
                    <a:pt x="1578131" y="138354"/>
                  </a:cubicBezTo>
                  <a:cubicBezTo>
                    <a:pt x="1580214" y="140516"/>
                    <a:pt x="1582297" y="142678"/>
                    <a:pt x="1584379" y="144840"/>
                  </a:cubicBezTo>
                  <a:cubicBezTo>
                    <a:pt x="1584379" y="147002"/>
                    <a:pt x="1582297" y="149162"/>
                    <a:pt x="1582297" y="151324"/>
                  </a:cubicBezTo>
                  <a:cubicBezTo>
                    <a:pt x="1582297" y="177266"/>
                    <a:pt x="1582297" y="203207"/>
                    <a:pt x="1582297" y="229148"/>
                  </a:cubicBezTo>
                  <a:cubicBezTo>
                    <a:pt x="1582297" y="231310"/>
                    <a:pt x="1584379" y="231310"/>
                    <a:pt x="1584379" y="233472"/>
                  </a:cubicBezTo>
                  <a:cubicBezTo>
                    <a:pt x="1584379" y="239957"/>
                    <a:pt x="1584379" y="246442"/>
                    <a:pt x="1584379" y="255090"/>
                  </a:cubicBezTo>
                  <a:cubicBezTo>
                    <a:pt x="1588544" y="255090"/>
                    <a:pt x="1594792" y="255090"/>
                    <a:pt x="1598957" y="255090"/>
                  </a:cubicBezTo>
                  <a:cubicBezTo>
                    <a:pt x="1598957" y="261575"/>
                    <a:pt x="1598957" y="268060"/>
                    <a:pt x="1598957" y="272384"/>
                  </a:cubicBezTo>
                  <a:cubicBezTo>
                    <a:pt x="1607289" y="281031"/>
                    <a:pt x="1607289" y="281031"/>
                    <a:pt x="1607289" y="296163"/>
                  </a:cubicBezTo>
                  <a:cubicBezTo>
                    <a:pt x="1605205" y="296163"/>
                    <a:pt x="1603123" y="298325"/>
                    <a:pt x="1601041" y="300487"/>
                  </a:cubicBezTo>
                  <a:cubicBezTo>
                    <a:pt x="1621866" y="311296"/>
                    <a:pt x="1596875" y="319943"/>
                    <a:pt x="1588544" y="322105"/>
                  </a:cubicBezTo>
                  <a:cubicBezTo>
                    <a:pt x="1590627" y="406414"/>
                    <a:pt x="1594792" y="490723"/>
                    <a:pt x="1596875" y="575033"/>
                  </a:cubicBezTo>
                  <a:cubicBezTo>
                    <a:pt x="1619785" y="575033"/>
                    <a:pt x="1642693" y="575033"/>
                    <a:pt x="1663520" y="575033"/>
                  </a:cubicBezTo>
                  <a:cubicBezTo>
                    <a:pt x="1663520" y="600974"/>
                    <a:pt x="1663520" y="626915"/>
                    <a:pt x="1663520" y="650695"/>
                  </a:cubicBezTo>
                  <a:cubicBezTo>
                    <a:pt x="1667685" y="650695"/>
                    <a:pt x="1669768" y="650695"/>
                    <a:pt x="1671851" y="650695"/>
                  </a:cubicBezTo>
                  <a:cubicBezTo>
                    <a:pt x="1671851" y="648533"/>
                    <a:pt x="1673933" y="646371"/>
                    <a:pt x="1673933" y="644210"/>
                  </a:cubicBezTo>
                  <a:cubicBezTo>
                    <a:pt x="1676016" y="644210"/>
                    <a:pt x="1678098" y="644210"/>
                    <a:pt x="1680181" y="644210"/>
                  </a:cubicBezTo>
                  <a:cubicBezTo>
                    <a:pt x="1680181" y="646371"/>
                    <a:pt x="1680181" y="648533"/>
                    <a:pt x="1682265" y="652857"/>
                  </a:cubicBezTo>
                  <a:cubicBezTo>
                    <a:pt x="1686429" y="652857"/>
                    <a:pt x="1690594" y="652857"/>
                    <a:pt x="1694761" y="652857"/>
                  </a:cubicBezTo>
                  <a:cubicBezTo>
                    <a:pt x="1694761" y="650695"/>
                    <a:pt x="1694761" y="648533"/>
                    <a:pt x="1694761" y="646371"/>
                  </a:cubicBezTo>
                  <a:cubicBezTo>
                    <a:pt x="1703090" y="646371"/>
                    <a:pt x="1709337" y="646371"/>
                    <a:pt x="1717668" y="646371"/>
                  </a:cubicBezTo>
                  <a:cubicBezTo>
                    <a:pt x="1717668" y="648533"/>
                    <a:pt x="1717668" y="650695"/>
                    <a:pt x="1717668" y="652857"/>
                  </a:cubicBezTo>
                  <a:cubicBezTo>
                    <a:pt x="1723916" y="652857"/>
                    <a:pt x="1732248" y="652857"/>
                    <a:pt x="1738495" y="652857"/>
                  </a:cubicBezTo>
                  <a:cubicBezTo>
                    <a:pt x="1738495" y="667989"/>
                    <a:pt x="1738495" y="683122"/>
                    <a:pt x="1738495" y="698254"/>
                  </a:cubicBezTo>
                  <a:cubicBezTo>
                    <a:pt x="1742661" y="698254"/>
                    <a:pt x="1748909" y="698254"/>
                    <a:pt x="1753074" y="698254"/>
                  </a:cubicBezTo>
                  <a:cubicBezTo>
                    <a:pt x="1753074" y="693930"/>
                    <a:pt x="1753074" y="689607"/>
                    <a:pt x="1753074" y="685283"/>
                  </a:cubicBezTo>
                  <a:cubicBezTo>
                    <a:pt x="1759322" y="685283"/>
                    <a:pt x="1765570" y="685283"/>
                    <a:pt x="1769735" y="685283"/>
                  </a:cubicBezTo>
                  <a:cubicBezTo>
                    <a:pt x="1769735" y="624754"/>
                    <a:pt x="1769735" y="566386"/>
                    <a:pt x="1769735" y="505856"/>
                  </a:cubicBezTo>
                  <a:cubicBezTo>
                    <a:pt x="1771817" y="503694"/>
                    <a:pt x="1773900" y="501532"/>
                    <a:pt x="1775983" y="499370"/>
                  </a:cubicBezTo>
                  <a:cubicBezTo>
                    <a:pt x="1800974" y="499370"/>
                    <a:pt x="1825965" y="499370"/>
                    <a:pt x="1850959" y="499370"/>
                  </a:cubicBezTo>
                  <a:lnTo>
                    <a:pt x="1850959" y="508018"/>
                  </a:lnTo>
                  <a:lnTo>
                    <a:pt x="1861371" y="508018"/>
                  </a:lnTo>
                  <a:cubicBezTo>
                    <a:pt x="1861371" y="546930"/>
                    <a:pt x="1861371" y="585842"/>
                    <a:pt x="1861371" y="622592"/>
                  </a:cubicBezTo>
                  <a:cubicBezTo>
                    <a:pt x="1869702" y="622592"/>
                    <a:pt x="1875950" y="622592"/>
                    <a:pt x="1884280" y="622592"/>
                  </a:cubicBezTo>
                  <a:cubicBezTo>
                    <a:pt x="1884280" y="600974"/>
                    <a:pt x="1884280" y="579356"/>
                    <a:pt x="1884280" y="555577"/>
                  </a:cubicBezTo>
                  <a:cubicBezTo>
                    <a:pt x="1892611" y="555577"/>
                    <a:pt x="1903024" y="555577"/>
                    <a:pt x="1911356" y="555577"/>
                  </a:cubicBezTo>
                  <a:cubicBezTo>
                    <a:pt x="1913437" y="555577"/>
                    <a:pt x="1913437" y="553415"/>
                    <a:pt x="1915519" y="551253"/>
                  </a:cubicBezTo>
                  <a:lnTo>
                    <a:pt x="1923851" y="551253"/>
                  </a:lnTo>
                  <a:cubicBezTo>
                    <a:pt x="1925933" y="553415"/>
                    <a:pt x="1925933" y="555577"/>
                    <a:pt x="1928015" y="555577"/>
                  </a:cubicBezTo>
                  <a:cubicBezTo>
                    <a:pt x="1934263" y="555577"/>
                    <a:pt x="1942595" y="555577"/>
                    <a:pt x="1950925" y="555577"/>
                  </a:cubicBezTo>
                  <a:cubicBezTo>
                    <a:pt x="1950925" y="516665"/>
                    <a:pt x="1950925" y="477753"/>
                    <a:pt x="1950925" y="438841"/>
                  </a:cubicBezTo>
                  <a:cubicBezTo>
                    <a:pt x="1950939" y="438838"/>
                    <a:pt x="1951830" y="438674"/>
                    <a:pt x="2009239" y="428032"/>
                  </a:cubicBezTo>
                  <a:cubicBezTo>
                    <a:pt x="2009239" y="428039"/>
                    <a:pt x="2009239" y="428113"/>
                    <a:pt x="2009239" y="429113"/>
                  </a:cubicBezTo>
                  <a:lnTo>
                    <a:pt x="2009239" y="436679"/>
                  </a:lnTo>
                  <a:cubicBezTo>
                    <a:pt x="2009257" y="436679"/>
                    <a:pt x="2009919" y="436679"/>
                    <a:pt x="2036313" y="436679"/>
                  </a:cubicBezTo>
                  <a:cubicBezTo>
                    <a:pt x="2036313" y="436701"/>
                    <a:pt x="2036313" y="439072"/>
                    <a:pt x="2036313" y="691769"/>
                  </a:cubicBezTo>
                  <a:cubicBezTo>
                    <a:pt x="2042561" y="691769"/>
                    <a:pt x="2050891" y="691769"/>
                    <a:pt x="2059223" y="691769"/>
                  </a:cubicBezTo>
                  <a:cubicBezTo>
                    <a:pt x="2059223" y="689607"/>
                    <a:pt x="2059223" y="689607"/>
                    <a:pt x="2059223" y="687445"/>
                  </a:cubicBezTo>
                  <a:cubicBezTo>
                    <a:pt x="2063387" y="687445"/>
                    <a:pt x="2067552" y="687445"/>
                    <a:pt x="2071719" y="687445"/>
                  </a:cubicBezTo>
                  <a:cubicBezTo>
                    <a:pt x="2071719" y="689607"/>
                    <a:pt x="2071719" y="689607"/>
                    <a:pt x="2071719" y="691769"/>
                  </a:cubicBezTo>
                  <a:cubicBezTo>
                    <a:pt x="2080049" y="691769"/>
                    <a:pt x="2088378" y="691769"/>
                    <a:pt x="2096710" y="691769"/>
                  </a:cubicBezTo>
                  <a:cubicBezTo>
                    <a:pt x="2096710" y="687445"/>
                    <a:pt x="2096710" y="683122"/>
                    <a:pt x="2096710" y="678798"/>
                  </a:cubicBezTo>
                  <a:cubicBezTo>
                    <a:pt x="2107123" y="678798"/>
                    <a:pt x="2117537" y="678798"/>
                    <a:pt x="2125867" y="678798"/>
                  </a:cubicBezTo>
                  <a:cubicBezTo>
                    <a:pt x="2130032" y="674474"/>
                    <a:pt x="2134199" y="674474"/>
                    <a:pt x="2138363" y="674474"/>
                  </a:cubicBezTo>
                  <a:cubicBezTo>
                    <a:pt x="2144611" y="678798"/>
                    <a:pt x="2152942" y="678798"/>
                    <a:pt x="2159190" y="678798"/>
                  </a:cubicBezTo>
                  <a:cubicBezTo>
                    <a:pt x="2159190" y="672313"/>
                    <a:pt x="2159190" y="667989"/>
                    <a:pt x="2159190" y="661504"/>
                  </a:cubicBezTo>
                  <a:lnTo>
                    <a:pt x="2167521" y="661504"/>
                  </a:lnTo>
                  <a:cubicBezTo>
                    <a:pt x="2167521" y="657180"/>
                    <a:pt x="2167521" y="652857"/>
                    <a:pt x="2167521" y="648533"/>
                  </a:cubicBezTo>
                  <a:cubicBezTo>
                    <a:pt x="2186264" y="648533"/>
                    <a:pt x="2207091" y="648533"/>
                    <a:pt x="2225834" y="648533"/>
                  </a:cubicBezTo>
                  <a:cubicBezTo>
                    <a:pt x="2225834" y="637724"/>
                    <a:pt x="2225834" y="629077"/>
                    <a:pt x="2225834" y="618268"/>
                  </a:cubicBezTo>
                  <a:cubicBezTo>
                    <a:pt x="2232082" y="618268"/>
                    <a:pt x="2238330" y="618268"/>
                    <a:pt x="2244577" y="618268"/>
                  </a:cubicBezTo>
                  <a:cubicBezTo>
                    <a:pt x="2244577" y="616106"/>
                    <a:pt x="2244577" y="613945"/>
                    <a:pt x="2244577" y="611783"/>
                  </a:cubicBezTo>
                  <a:cubicBezTo>
                    <a:pt x="2248743" y="611783"/>
                    <a:pt x="2252908" y="611783"/>
                    <a:pt x="2257073" y="611783"/>
                  </a:cubicBezTo>
                  <a:cubicBezTo>
                    <a:pt x="2257073" y="613945"/>
                    <a:pt x="2257073" y="616106"/>
                    <a:pt x="2257073" y="618268"/>
                  </a:cubicBezTo>
                  <a:cubicBezTo>
                    <a:pt x="2263321" y="618268"/>
                    <a:pt x="2267486" y="618268"/>
                    <a:pt x="2273734" y="618268"/>
                  </a:cubicBezTo>
                  <a:cubicBezTo>
                    <a:pt x="2273734" y="633401"/>
                    <a:pt x="2273734" y="650695"/>
                    <a:pt x="2273734" y="667989"/>
                  </a:cubicBezTo>
                  <a:cubicBezTo>
                    <a:pt x="2284147" y="667989"/>
                    <a:pt x="2296645" y="667989"/>
                    <a:pt x="2307057" y="667989"/>
                  </a:cubicBezTo>
                  <a:cubicBezTo>
                    <a:pt x="2307057" y="659342"/>
                    <a:pt x="2307057" y="650695"/>
                    <a:pt x="2307057" y="642048"/>
                  </a:cubicBezTo>
                  <a:cubicBezTo>
                    <a:pt x="2319553" y="642048"/>
                    <a:pt x="2334131" y="642048"/>
                    <a:pt x="2346627" y="642048"/>
                  </a:cubicBezTo>
                  <a:cubicBezTo>
                    <a:pt x="2346627" y="631239"/>
                    <a:pt x="2346627" y="622592"/>
                    <a:pt x="2346627" y="611783"/>
                  </a:cubicBezTo>
                  <a:cubicBezTo>
                    <a:pt x="2363289" y="611783"/>
                    <a:pt x="2379949" y="611783"/>
                    <a:pt x="2396611" y="611783"/>
                  </a:cubicBezTo>
                  <a:cubicBezTo>
                    <a:pt x="2396611" y="611812"/>
                    <a:pt x="2396611" y="613587"/>
                    <a:pt x="2396611" y="722939"/>
                  </a:cubicBezTo>
                  <a:lnTo>
                    <a:pt x="2396611" y="736718"/>
                  </a:lnTo>
                  <a:lnTo>
                    <a:pt x="2464305" y="736718"/>
                  </a:lnTo>
                  <a:lnTo>
                    <a:pt x="2464305" y="842490"/>
                  </a:lnTo>
                  <a:lnTo>
                    <a:pt x="2464305" y="865737"/>
                  </a:lnTo>
                  <a:lnTo>
                    <a:pt x="2479678" y="865737"/>
                  </a:lnTo>
                  <a:cubicBezTo>
                    <a:pt x="2479678" y="865737"/>
                    <a:pt x="2479678" y="865737"/>
                    <a:pt x="2479678" y="864575"/>
                  </a:cubicBezTo>
                  <a:lnTo>
                    <a:pt x="2479678" y="856439"/>
                  </a:lnTo>
                  <a:cubicBezTo>
                    <a:pt x="2479678" y="856439"/>
                    <a:pt x="2479678" y="856439"/>
                    <a:pt x="2525489" y="856439"/>
                  </a:cubicBezTo>
                  <a:cubicBezTo>
                    <a:pt x="2525489" y="856439"/>
                    <a:pt x="2525489" y="856439"/>
                    <a:pt x="2525489" y="877360"/>
                  </a:cubicBezTo>
                  <a:cubicBezTo>
                    <a:pt x="2525489" y="877360"/>
                    <a:pt x="2525489" y="877360"/>
                    <a:pt x="2527778" y="878523"/>
                  </a:cubicBezTo>
                  <a:lnTo>
                    <a:pt x="2543813" y="886659"/>
                  </a:lnTo>
                  <a:cubicBezTo>
                    <a:pt x="2543813" y="886659"/>
                    <a:pt x="2543813" y="886659"/>
                    <a:pt x="2543813" y="916879"/>
                  </a:cubicBezTo>
                  <a:cubicBezTo>
                    <a:pt x="2543813" y="916879"/>
                    <a:pt x="2543813" y="916879"/>
                    <a:pt x="2545245" y="917461"/>
                  </a:cubicBezTo>
                  <a:lnTo>
                    <a:pt x="2555266" y="921529"/>
                  </a:lnTo>
                  <a:cubicBezTo>
                    <a:pt x="2555266" y="921529"/>
                    <a:pt x="2555266" y="921529"/>
                    <a:pt x="2555266" y="920367"/>
                  </a:cubicBezTo>
                  <a:lnTo>
                    <a:pt x="2555266" y="912230"/>
                  </a:lnTo>
                  <a:cubicBezTo>
                    <a:pt x="2555266" y="912230"/>
                    <a:pt x="2555266" y="912230"/>
                    <a:pt x="2556411" y="912230"/>
                  </a:cubicBezTo>
                  <a:lnTo>
                    <a:pt x="2564428" y="912230"/>
                  </a:lnTo>
                  <a:cubicBezTo>
                    <a:pt x="2564428" y="912230"/>
                    <a:pt x="2564428" y="912230"/>
                    <a:pt x="2564428" y="911358"/>
                  </a:cubicBezTo>
                  <a:lnTo>
                    <a:pt x="2564428" y="905256"/>
                  </a:lnTo>
                  <a:cubicBezTo>
                    <a:pt x="2564428" y="905256"/>
                    <a:pt x="2564428" y="905256"/>
                    <a:pt x="2563283" y="905256"/>
                  </a:cubicBezTo>
                  <a:lnTo>
                    <a:pt x="2555266" y="905256"/>
                  </a:lnTo>
                  <a:cubicBezTo>
                    <a:pt x="2555266" y="905256"/>
                    <a:pt x="2555266" y="905256"/>
                    <a:pt x="2555266" y="904094"/>
                  </a:cubicBezTo>
                  <a:lnTo>
                    <a:pt x="2555266" y="895958"/>
                  </a:lnTo>
                  <a:cubicBezTo>
                    <a:pt x="2555266" y="895958"/>
                    <a:pt x="2555266" y="895958"/>
                    <a:pt x="2556411" y="895958"/>
                  </a:cubicBezTo>
                  <a:lnTo>
                    <a:pt x="2564428" y="895958"/>
                  </a:lnTo>
                  <a:cubicBezTo>
                    <a:pt x="2564428" y="895958"/>
                    <a:pt x="2564428" y="895958"/>
                    <a:pt x="2564428" y="894795"/>
                  </a:cubicBezTo>
                  <a:lnTo>
                    <a:pt x="2564428" y="886659"/>
                  </a:lnTo>
                  <a:cubicBezTo>
                    <a:pt x="2564428" y="886659"/>
                    <a:pt x="2564428" y="886659"/>
                    <a:pt x="2563283" y="886659"/>
                  </a:cubicBezTo>
                  <a:lnTo>
                    <a:pt x="2555266" y="886659"/>
                  </a:lnTo>
                  <a:cubicBezTo>
                    <a:pt x="2555266" y="886659"/>
                    <a:pt x="2555266" y="886659"/>
                    <a:pt x="2555266" y="885497"/>
                  </a:cubicBezTo>
                  <a:lnTo>
                    <a:pt x="2555266" y="877360"/>
                  </a:lnTo>
                  <a:cubicBezTo>
                    <a:pt x="2555266" y="877360"/>
                    <a:pt x="2555266" y="877360"/>
                    <a:pt x="2556411" y="877360"/>
                  </a:cubicBezTo>
                  <a:lnTo>
                    <a:pt x="2564428" y="877360"/>
                  </a:lnTo>
                  <a:cubicBezTo>
                    <a:pt x="2564428" y="877360"/>
                    <a:pt x="2564428" y="877360"/>
                    <a:pt x="2564428" y="876489"/>
                  </a:cubicBezTo>
                  <a:lnTo>
                    <a:pt x="2564428" y="870387"/>
                  </a:lnTo>
                  <a:cubicBezTo>
                    <a:pt x="2564428" y="870387"/>
                    <a:pt x="2564428" y="870387"/>
                    <a:pt x="2563283" y="870387"/>
                  </a:cubicBezTo>
                  <a:lnTo>
                    <a:pt x="2555266" y="870387"/>
                  </a:lnTo>
                  <a:cubicBezTo>
                    <a:pt x="2555266" y="870387"/>
                    <a:pt x="2555266" y="870387"/>
                    <a:pt x="2555266" y="869224"/>
                  </a:cubicBezTo>
                  <a:lnTo>
                    <a:pt x="2555266" y="861088"/>
                  </a:lnTo>
                  <a:cubicBezTo>
                    <a:pt x="2555266" y="861088"/>
                    <a:pt x="2555266" y="861088"/>
                    <a:pt x="2556411" y="861088"/>
                  </a:cubicBezTo>
                  <a:lnTo>
                    <a:pt x="2564428" y="861088"/>
                  </a:lnTo>
                  <a:cubicBezTo>
                    <a:pt x="2564428" y="861088"/>
                    <a:pt x="2564428" y="861088"/>
                    <a:pt x="2564428" y="859926"/>
                  </a:cubicBezTo>
                  <a:lnTo>
                    <a:pt x="2564428" y="851789"/>
                  </a:lnTo>
                  <a:cubicBezTo>
                    <a:pt x="2564428" y="851789"/>
                    <a:pt x="2564428" y="851789"/>
                    <a:pt x="2563283" y="851789"/>
                  </a:cubicBezTo>
                  <a:lnTo>
                    <a:pt x="2555266" y="851789"/>
                  </a:lnTo>
                  <a:cubicBezTo>
                    <a:pt x="2555266" y="851789"/>
                    <a:pt x="2555266" y="851789"/>
                    <a:pt x="2555266" y="850918"/>
                  </a:cubicBezTo>
                  <a:lnTo>
                    <a:pt x="2555266" y="844815"/>
                  </a:lnTo>
                  <a:cubicBezTo>
                    <a:pt x="2555266" y="844815"/>
                    <a:pt x="2555266" y="844815"/>
                    <a:pt x="2556411" y="844815"/>
                  </a:cubicBezTo>
                  <a:lnTo>
                    <a:pt x="2564428" y="844815"/>
                  </a:lnTo>
                  <a:cubicBezTo>
                    <a:pt x="2564428" y="844815"/>
                    <a:pt x="2564428" y="844815"/>
                    <a:pt x="2564428" y="843653"/>
                  </a:cubicBezTo>
                  <a:lnTo>
                    <a:pt x="2564428" y="835517"/>
                  </a:lnTo>
                  <a:cubicBezTo>
                    <a:pt x="2564428" y="835517"/>
                    <a:pt x="2564428" y="835517"/>
                    <a:pt x="2563283" y="835517"/>
                  </a:cubicBezTo>
                  <a:lnTo>
                    <a:pt x="2555266" y="835517"/>
                  </a:lnTo>
                  <a:cubicBezTo>
                    <a:pt x="2555266" y="835517"/>
                    <a:pt x="2555266" y="835517"/>
                    <a:pt x="2555266" y="834355"/>
                  </a:cubicBezTo>
                  <a:lnTo>
                    <a:pt x="2555266" y="826218"/>
                  </a:lnTo>
                  <a:cubicBezTo>
                    <a:pt x="2555266" y="826218"/>
                    <a:pt x="2555266" y="826218"/>
                    <a:pt x="2556411" y="826218"/>
                  </a:cubicBezTo>
                  <a:lnTo>
                    <a:pt x="2564428" y="826218"/>
                  </a:lnTo>
                  <a:cubicBezTo>
                    <a:pt x="2564428" y="826218"/>
                    <a:pt x="2564428" y="826218"/>
                    <a:pt x="2564428" y="825056"/>
                  </a:cubicBezTo>
                  <a:lnTo>
                    <a:pt x="2564428" y="816920"/>
                  </a:lnTo>
                  <a:cubicBezTo>
                    <a:pt x="2564428" y="816920"/>
                    <a:pt x="2564428" y="816920"/>
                    <a:pt x="2563283" y="816920"/>
                  </a:cubicBezTo>
                  <a:lnTo>
                    <a:pt x="2555266" y="816920"/>
                  </a:lnTo>
                  <a:cubicBezTo>
                    <a:pt x="2555266" y="816920"/>
                    <a:pt x="2555266" y="816920"/>
                    <a:pt x="2555266" y="816048"/>
                  </a:cubicBezTo>
                  <a:lnTo>
                    <a:pt x="2555266" y="809946"/>
                  </a:lnTo>
                  <a:cubicBezTo>
                    <a:pt x="2555266" y="809946"/>
                    <a:pt x="2555266" y="809946"/>
                    <a:pt x="2556411" y="809946"/>
                  </a:cubicBezTo>
                  <a:lnTo>
                    <a:pt x="2564428" y="809946"/>
                  </a:lnTo>
                  <a:cubicBezTo>
                    <a:pt x="2564428" y="809946"/>
                    <a:pt x="2564428" y="809946"/>
                    <a:pt x="2564428" y="808783"/>
                  </a:cubicBezTo>
                  <a:lnTo>
                    <a:pt x="2564428" y="800647"/>
                  </a:lnTo>
                  <a:cubicBezTo>
                    <a:pt x="2564428" y="800647"/>
                    <a:pt x="2564428" y="800647"/>
                    <a:pt x="2563283" y="800647"/>
                  </a:cubicBezTo>
                  <a:lnTo>
                    <a:pt x="2555266" y="800647"/>
                  </a:lnTo>
                  <a:cubicBezTo>
                    <a:pt x="2555266" y="800647"/>
                    <a:pt x="2555266" y="800647"/>
                    <a:pt x="2555266" y="799485"/>
                  </a:cubicBezTo>
                  <a:lnTo>
                    <a:pt x="2555266" y="791348"/>
                  </a:lnTo>
                  <a:cubicBezTo>
                    <a:pt x="2555266" y="791348"/>
                    <a:pt x="2555266" y="791348"/>
                    <a:pt x="2556411" y="791348"/>
                  </a:cubicBezTo>
                  <a:lnTo>
                    <a:pt x="2564428" y="791348"/>
                  </a:lnTo>
                  <a:cubicBezTo>
                    <a:pt x="2564428" y="791348"/>
                    <a:pt x="2564428" y="791348"/>
                    <a:pt x="2564428" y="790477"/>
                  </a:cubicBezTo>
                  <a:lnTo>
                    <a:pt x="2564428" y="784375"/>
                  </a:lnTo>
                  <a:cubicBezTo>
                    <a:pt x="2564428" y="784375"/>
                    <a:pt x="2564428" y="784375"/>
                    <a:pt x="2563283" y="784375"/>
                  </a:cubicBezTo>
                  <a:lnTo>
                    <a:pt x="2555266" y="784375"/>
                  </a:lnTo>
                  <a:cubicBezTo>
                    <a:pt x="2555266" y="784375"/>
                    <a:pt x="2555266" y="784375"/>
                    <a:pt x="2555266" y="783212"/>
                  </a:cubicBezTo>
                  <a:lnTo>
                    <a:pt x="2555266" y="775076"/>
                  </a:lnTo>
                  <a:cubicBezTo>
                    <a:pt x="2555266" y="775076"/>
                    <a:pt x="2555266" y="775076"/>
                    <a:pt x="2556411" y="775076"/>
                  </a:cubicBezTo>
                  <a:lnTo>
                    <a:pt x="2564428" y="775076"/>
                  </a:lnTo>
                  <a:cubicBezTo>
                    <a:pt x="2564428" y="775076"/>
                    <a:pt x="2564428" y="775076"/>
                    <a:pt x="2564428" y="773914"/>
                  </a:cubicBezTo>
                  <a:lnTo>
                    <a:pt x="2564428" y="765777"/>
                  </a:lnTo>
                  <a:cubicBezTo>
                    <a:pt x="2564428" y="765777"/>
                    <a:pt x="2564428" y="765777"/>
                    <a:pt x="2563283" y="765777"/>
                  </a:cubicBezTo>
                  <a:lnTo>
                    <a:pt x="2555266" y="765777"/>
                  </a:lnTo>
                  <a:cubicBezTo>
                    <a:pt x="2555266" y="765777"/>
                    <a:pt x="2555266" y="765777"/>
                    <a:pt x="2555266" y="764615"/>
                  </a:cubicBezTo>
                  <a:lnTo>
                    <a:pt x="2555266" y="756479"/>
                  </a:lnTo>
                  <a:cubicBezTo>
                    <a:pt x="2555266" y="756479"/>
                    <a:pt x="2555266" y="756479"/>
                    <a:pt x="2556411" y="756479"/>
                  </a:cubicBezTo>
                  <a:lnTo>
                    <a:pt x="2564428" y="756479"/>
                  </a:lnTo>
                  <a:cubicBezTo>
                    <a:pt x="2564428" y="756479"/>
                    <a:pt x="2564428" y="756479"/>
                    <a:pt x="2564428" y="755607"/>
                  </a:cubicBezTo>
                  <a:lnTo>
                    <a:pt x="2564428" y="749505"/>
                  </a:lnTo>
                  <a:cubicBezTo>
                    <a:pt x="2564428" y="749505"/>
                    <a:pt x="2564428" y="749505"/>
                    <a:pt x="2563283" y="749505"/>
                  </a:cubicBezTo>
                  <a:lnTo>
                    <a:pt x="2555266" y="749505"/>
                  </a:lnTo>
                  <a:cubicBezTo>
                    <a:pt x="2555266" y="749505"/>
                    <a:pt x="2555266" y="749505"/>
                    <a:pt x="2555266" y="748343"/>
                  </a:cubicBezTo>
                  <a:lnTo>
                    <a:pt x="2555266" y="740206"/>
                  </a:lnTo>
                  <a:cubicBezTo>
                    <a:pt x="2555266" y="740206"/>
                    <a:pt x="2555266" y="740206"/>
                    <a:pt x="2556411" y="740206"/>
                  </a:cubicBezTo>
                  <a:lnTo>
                    <a:pt x="2564428" y="740206"/>
                  </a:lnTo>
                  <a:cubicBezTo>
                    <a:pt x="2564428" y="740206"/>
                    <a:pt x="2564428" y="740206"/>
                    <a:pt x="2564428" y="739044"/>
                  </a:cubicBezTo>
                  <a:lnTo>
                    <a:pt x="2564428" y="730908"/>
                  </a:lnTo>
                  <a:cubicBezTo>
                    <a:pt x="2564428" y="730908"/>
                    <a:pt x="2564428" y="730908"/>
                    <a:pt x="2563283" y="730908"/>
                  </a:cubicBezTo>
                  <a:lnTo>
                    <a:pt x="2555266" y="730908"/>
                  </a:lnTo>
                  <a:cubicBezTo>
                    <a:pt x="2555266" y="730908"/>
                    <a:pt x="2555266" y="730908"/>
                    <a:pt x="2555266" y="729745"/>
                  </a:cubicBezTo>
                  <a:lnTo>
                    <a:pt x="2555266" y="721609"/>
                  </a:lnTo>
                  <a:cubicBezTo>
                    <a:pt x="2555266" y="721609"/>
                    <a:pt x="2555266" y="721609"/>
                    <a:pt x="2556411" y="721609"/>
                  </a:cubicBezTo>
                  <a:lnTo>
                    <a:pt x="2564428" y="721609"/>
                  </a:lnTo>
                  <a:cubicBezTo>
                    <a:pt x="2564428" y="721609"/>
                    <a:pt x="2564428" y="721609"/>
                    <a:pt x="2564428" y="720737"/>
                  </a:cubicBezTo>
                  <a:lnTo>
                    <a:pt x="2564428" y="714635"/>
                  </a:lnTo>
                  <a:cubicBezTo>
                    <a:pt x="2564428" y="714635"/>
                    <a:pt x="2564428" y="714635"/>
                    <a:pt x="2563283" y="714635"/>
                  </a:cubicBezTo>
                  <a:lnTo>
                    <a:pt x="2555266" y="714635"/>
                  </a:lnTo>
                  <a:cubicBezTo>
                    <a:pt x="2555266" y="714635"/>
                    <a:pt x="2555266" y="714635"/>
                    <a:pt x="2555266" y="713473"/>
                  </a:cubicBezTo>
                  <a:lnTo>
                    <a:pt x="2555266" y="705336"/>
                  </a:lnTo>
                  <a:cubicBezTo>
                    <a:pt x="2555266" y="705336"/>
                    <a:pt x="2555266" y="705336"/>
                    <a:pt x="2556411" y="705336"/>
                  </a:cubicBezTo>
                  <a:lnTo>
                    <a:pt x="2564428" y="705336"/>
                  </a:lnTo>
                  <a:cubicBezTo>
                    <a:pt x="2564428" y="705336"/>
                    <a:pt x="2564428" y="705336"/>
                    <a:pt x="2563283" y="703593"/>
                  </a:cubicBezTo>
                  <a:lnTo>
                    <a:pt x="2555266" y="691389"/>
                  </a:lnTo>
                  <a:cubicBezTo>
                    <a:pt x="2555266" y="691389"/>
                    <a:pt x="2555266" y="691389"/>
                    <a:pt x="2555266" y="654194"/>
                  </a:cubicBezTo>
                  <a:cubicBezTo>
                    <a:pt x="2555266" y="654194"/>
                    <a:pt x="2555266" y="654194"/>
                    <a:pt x="2708733" y="654194"/>
                  </a:cubicBezTo>
                  <a:cubicBezTo>
                    <a:pt x="2708733" y="654194"/>
                    <a:pt x="2708733" y="654194"/>
                    <a:pt x="2722475" y="675116"/>
                  </a:cubicBezTo>
                  <a:cubicBezTo>
                    <a:pt x="2722475" y="675116"/>
                    <a:pt x="2722475" y="675116"/>
                    <a:pt x="2722475" y="721609"/>
                  </a:cubicBezTo>
                  <a:cubicBezTo>
                    <a:pt x="2722475" y="721609"/>
                    <a:pt x="2722475" y="721609"/>
                    <a:pt x="2721330" y="721609"/>
                  </a:cubicBezTo>
                  <a:lnTo>
                    <a:pt x="2713313" y="721609"/>
                  </a:lnTo>
                  <a:cubicBezTo>
                    <a:pt x="2713313" y="721609"/>
                    <a:pt x="2713313" y="721609"/>
                    <a:pt x="2713313" y="722771"/>
                  </a:cubicBezTo>
                  <a:lnTo>
                    <a:pt x="2713313" y="730908"/>
                  </a:lnTo>
                  <a:cubicBezTo>
                    <a:pt x="2713313" y="730908"/>
                    <a:pt x="2713313" y="730908"/>
                    <a:pt x="2714459" y="730908"/>
                  </a:cubicBezTo>
                  <a:lnTo>
                    <a:pt x="2722475" y="730908"/>
                  </a:lnTo>
                  <a:cubicBezTo>
                    <a:pt x="2722475" y="730908"/>
                    <a:pt x="2722475" y="730908"/>
                    <a:pt x="2722475" y="732070"/>
                  </a:cubicBezTo>
                  <a:lnTo>
                    <a:pt x="2722475" y="740206"/>
                  </a:lnTo>
                  <a:cubicBezTo>
                    <a:pt x="2722475" y="740206"/>
                    <a:pt x="2722475" y="740206"/>
                    <a:pt x="2721330" y="740206"/>
                  </a:cubicBezTo>
                  <a:lnTo>
                    <a:pt x="2713313" y="740206"/>
                  </a:lnTo>
                  <a:cubicBezTo>
                    <a:pt x="2713313" y="740206"/>
                    <a:pt x="2713313" y="740206"/>
                    <a:pt x="2713313" y="741368"/>
                  </a:cubicBezTo>
                  <a:lnTo>
                    <a:pt x="2713313" y="749505"/>
                  </a:lnTo>
                  <a:cubicBezTo>
                    <a:pt x="2713313" y="749505"/>
                    <a:pt x="2713313" y="749505"/>
                    <a:pt x="2714459" y="749505"/>
                  </a:cubicBezTo>
                  <a:lnTo>
                    <a:pt x="2722475" y="749505"/>
                  </a:lnTo>
                  <a:cubicBezTo>
                    <a:pt x="2722475" y="749505"/>
                    <a:pt x="2722475" y="749505"/>
                    <a:pt x="2722475" y="750377"/>
                  </a:cubicBezTo>
                  <a:lnTo>
                    <a:pt x="2722475" y="756479"/>
                  </a:lnTo>
                  <a:cubicBezTo>
                    <a:pt x="2722475" y="756479"/>
                    <a:pt x="2722475" y="756479"/>
                    <a:pt x="2721330" y="756479"/>
                  </a:cubicBezTo>
                  <a:lnTo>
                    <a:pt x="2713313" y="756479"/>
                  </a:lnTo>
                  <a:cubicBezTo>
                    <a:pt x="2713313" y="756479"/>
                    <a:pt x="2713313" y="756479"/>
                    <a:pt x="2713313" y="757641"/>
                  </a:cubicBezTo>
                  <a:lnTo>
                    <a:pt x="2713313" y="765777"/>
                  </a:lnTo>
                  <a:cubicBezTo>
                    <a:pt x="2713313" y="765777"/>
                    <a:pt x="2713313" y="765777"/>
                    <a:pt x="2714459" y="765777"/>
                  </a:cubicBezTo>
                  <a:lnTo>
                    <a:pt x="2722475" y="765777"/>
                  </a:lnTo>
                  <a:cubicBezTo>
                    <a:pt x="2722475" y="765777"/>
                    <a:pt x="2722475" y="765777"/>
                    <a:pt x="2722475" y="766940"/>
                  </a:cubicBezTo>
                  <a:lnTo>
                    <a:pt x="2722475" y="775076"/>
                  </a:lnTo>
                  <a:cubicBezTo>
                    <a:pt x="2722475" y="775076"/>
                    <a:pt x="2722475" y="775076"/>
                    <a:pt x="2721330" y="775076"/>
                  </a:cubicBezTo>
                  <a:lnTo>
                    <a:pt x="2713313" y="775076"/>
                  </a:lnTo>
                  <a:cubicBezTo>
                    <a:pt x="2713313" y="775076"/>
                    <a:pt x="2713313" y="775076"/>
                    <a:pt x="2713313" y="776238"/>
                  </a:cubicBezTo>
                  <a:lnTo>
                    <a:pt x="2713313" y="784375"/>
                  </a:lnTo>
                  <a:cubicBezTo>
                    <a:pt x="2713313" y="784375"/>
                    <a:pt x="2713313" y="784375"/>
                    <a:pt x="2714459" y="784375"/>
                  </a:cubicBezTo>
                  <a:lnTo>
                    <a:pt x="2722475" y="784375"/>
                  </a:lnTo>
                  <a:cubicBezTo>
                    <a:pt x="2722475" y="784375"/>
                    <a:pt x="2722475" y="784375"/>
                    <a:pt x="2722475" y="785246"/>
                  </a:cubicBezTo>
                  <a:lnTo>
                    <a:pt x="2722475" y="791348"/>
                  </a:lnTo>
                  <a:cubicBezTo>
                    <a:pt x="2722475" y="791348"/>
                    <a:pt x="2722475" y="791348"/>
                    <a:pt x="2721330" y="791348"/>
                  </a:cubicBezTo>
                  <a:lnTo>
                    <a:pt x="2713313" y="791348"/>
                  </a:lnTo>
                  <a:cubicBezTo>
                    <a:pt x="2713313" y="791348"/>
                    <a:pt x="2713313" y="791348"/>
                    <a:pt x="2713313" y="792511"/>
                  </a:cubicBezTo>
                  <a:lnTo>
                    <a:pt x="2713313" y="800647"/>
                  </a:lnTo>
                  <a:cubicBezTo>
                    <a:pt x="2713313" y="800647"/>
                    <a:pt x="2713313" y="800647"/>
                    <a:pt x="2714459" y="800647"/>
                  </a:cubicBezTo>
                  <a:lnTo>
                    <a:pt x="2722475" y="800647"/>
                  </a:lnTo>
                  <a:cubicBezTo>
                    <a:pt x="2722475" y="800647"/>
                    <a:pt x="2722475" y="800647"/>
                    <a:pt x="2722475" y="801809"/>
                  </a:cubicBezTo>
                  <a:lnTo>
                    <a:pt x="2722475" y="809946"/>
                  </a:lnTo>
                  <a:cubicBezTo>
                    <a:pt x="2722475" y="809946"/>
                    <a:pt x="2722475" y="809946"/>
                    <a:pt x="2721330" y="809946"/>
                  </a:cubicBezTo>
                  <a:lnTo>
                    <a:pt x="2713313" y="809946"/>
                  </a:lnTo>
                  <a:cubicBezTo>
                    <a:pt x="2713313" y="809946"/>
                    <a:pt x="2713313" y="809946"/>
                    <a:pt x="2713313" y="810817"/>
                  </a:cubicBezTo>
                  <a:lnTo>
                    <a:pt x="2713313" y="816920"/>
                  </a:lnTo>
                  <a:cubicBezTo>
                    <a:pt x="2713313" y="816920"/>
                    <a:pt x="2713313" y="816920"/>
                    <a:pt x="2714459" y="816920"/>
                  </a:cubicBezTo>
                  <a:lnTo>
                    <a:pt x="2722475" y="816920"/>
                  </a:lnTo>
                  <a:cubicBezTo>
                    <a:pt x="2722475" y="816920"/>
                    <a:pt x="2722475" y="816920"/>
                    <a:pt x="2722475" y="818082"/>
                  </a:cubicBezTo>
                  <a:lnTo>
                    <a:pt x="2722475" y="826218"/>
                  </a:lnTo>
                  <a:cubicBezTo>
                    <a:pt x="2722475" y="826218"/>
                    <a:pt x="2722475" y="826218"/>
                    <a:pt x="2721330" y="826218"/>
                  </a:cubicBezTo>
                  <a:lnTo>
                    <a:pt x="2713313" y="826218"/>
                  </a:lnTo>
                  <a:cubicBezTo>
                    <a:pt x="2713313" y="826218"/>
                    <a:pt x="2713313" y="826218"/>
                    <a:pt x="2713313" y="827380"/>
                  </a:cubicBezTo>
                  <a:lnTo>
                    <a:pt x="2713313" y="835517"/>
                  </a:lnTo>
                  <a:cubicBezTo>
                    <a:pt x="2713313" y="835517"/>
                    <a:pt x="2713313" y="835517"/>
                    <a:pt x="2714459" y="835517"/>
                  </a:cubicBezTo>
                  <a:lnTo>
                    <a:pt x="2722475" y="835517"/>
                  </a:lnTo>
                  <a:cubicBezTo>
                    <a:pt x="2722475" y="835517"/>
                    <a:pt x="2722475" y="835517"/>
                    <a:pt x="2722475" y="836679"/>
                  </a:cubicBezTo>
                  <a:lnTo>
                    <a:pt x="2722475" y="844815"/>
                  </a:lnTo>
                  <a:cubicBezTo>
                    <a:pt x="2722475" y="844815"/>
                    <a:pt x="2722475" y="844815"/>
                    <a:pt x="2721330" y="844815"/>
                  </a:cubicBezTo>
                  <a:lnTo>
                    <a:pt x="2713313" y="844815"/>
                  </a:lnTo>
                  <a:cubicBezTo>
                    <a:pt x="2713313" y="844815"/>
                    <a:pt x="2713313" y="844815"/>
                    <a:pt x="2713313" y="845687"/>
                  </a:cubicBezTo>
                  <a:lnTo>
                    <a:pt x="2713313" y="851789"/>
                  </a:lnTo>
                  <a:cubicBezTo>
                    <a:pt x="2713313" y="851789"/>
                    <a:pt x="2713313" y="851789"/>
                    <a:pt x="2714459" y="851789"/>
                  </a:cubicBezTo>
                  <a:lnTo>
                    <a:pt x="2722475" y="851789"/>
                  </a:lnTo>
                  <a:cubicBezTo>
                    <a:pt x="2722475" y="851789"/>
                    <a:pt x="2722475" y="851789"/>
                    <a:pt x="2722475" y="852952"/>
                  </a:cubicBezTo>
                  <a:lnTo>
                    <a:pt x="2722475" y="861088"/>
                  </a:lnTo>
                  <a:cubicBezTo>
                    <a:pt x="2722475" y="861088"/>
                    <a:pt x="2722475" y="861088"/>
                    <a:pt x="2721330" y="861088"/>
                  </a:cubicBezTo>
                  <a:lnTo>
                    <a:pt x="2713313" y="861088"/>
                  </a:lnTo>
                  <a:cubicBezTo>
                    <a:pt x="2713313" y="861088"/>
                    <a:pt x="2713313" y="861088"/>
                    <a:pt x="2713313" y="862250"/>
                  </a:cubicBezTo>
                  <a:lnTo>
                    <a:pt x="2713313" y="870387"/>
                  </a:lnTo>
                  <a:cubicBezTo>
                    <a:pt x="2713313" y="870387"/>
                    <a:pt x="2713313" y="870387"/>
                    <a:pt x="2714459" y="870387"/>
                  </a:cubicBezTo>
                  <a:lnTo>
                    <a:pt x="2722475" y="870387"/>
                  </a:lnTo>
                  <a:cubicBezTo>
                    <a:pt x="2722475" y="870387"/>
                    <a:pt x="2722475" y="870387"/>
                    <a:pt x="2722475" y="871258"/>
                  </a:cubicBezTo>
                  <a:lnTo>
                    <a:pt x="2722475" y="877360"/>
                  </a:lnTo>
                  <a:cubicBezTo>
                    <a:pt x="2722475" y="877360"/>
                    <a:pt x="2722475" y="877360"/>
                    <a:pt x="2721330" y="877360"/>
                  </a:cubicBezTo>
                  <a:lnTo>
                    <a:pt x="2713313" y="877360"/>
                  </a:lnTo>
                  <a:cubicBezTo>
                    <a:pt x="2713313" y="877360"/>
                    <a:pt x="2713313" y="877360"/>
                    <a:pt x="2713313" y="878523"/>
                  </a:cubicBezTo>
                  <a:lnTo>
                    <a:pt x="2713313" y="886659"/>
                  </a:lnTo>
                  <a:cubicBezTo>
                    <a:pt x="2713313" y="886659"/>
                    <a:pt x="2713313" y="886659"/>
                    <a:pt x="2714459" y="886659"/>
                  </a:cubicBezTo>
                  <a:lnTo>
                    <a:pt x="2722475" y="886659"/>
                  </a:lnTo>
                  <a:cubicBezTo>
                    <a:pt x="2722475" y="886659"/>
                    <a:pt x="2722475" y="886659"/>
                    <a:pt x="2722475" y="887821"/>
                  </a:cubicBezTo>
                  <a:lnTo>
                    <a:pt x="2722475" y="895958"/>
                  </a:lnTo>
                  <a:cubicBezTo>
                    <a:pt x="2722475" y="895958"/>
                    <a:pt x="2722475" y="895958"/>
                    <a:pt x="2721330" y="895958"/>
                  </a:cubicBezTo>
                  <a:lnTo>
                    <a:pt x="2713313" y="895958"/>
                  </a:lnTo>
                  <a:cubicBezTo>
                    <a:pt x="2713313" y="895958"/>
                    <a:pt x="2713313" y="895958"/>
                    <a:pt x="2713313" y="897120"/>
                  </a:cubicBezTo>
                  <a:lnTo>
                    <a:pt x="2713313" y="905256"/>
                  </a:lnTo>
                  <a:cubicBezTo>
                    <a:pt x="2713313" y="905256"/>
                    <a:pt x="2713313" y="905256"/>
                    <a:pt x="2714459" y="905256"/>
                  </a:cubicBezTo>
                  <a:lnTo>
                    <a:pt x="2722475" y="905256"/>
                  </a:lnTo>
                  <a:cubicBezTo>
                    <a:pt x="2722475" y="905256"/>
                    <a:pt x="2722475" y="905256"/>
                    <a:pt x="2722475" y="906128"/>
                  </a:cubicBezTo>
                  <a:lnTo>
                    <a:pt x="2722475" y="912230"/>
                  </a:lnTo>
                  <a:cubicBezTo>
                    <a:pt x="2722475" y="912230"/>
                    <a:pt x="2722475" y="912230"/>
                    <a:pt x="2721330" y="912230"/>
                  </a:cubicBezTo>
                  <a:lnTo>
                    <a:pt x="2713313" y="912230"/>
                  </a:lnTo>
                  <a:cubicBezTo>
                    <a:pt x="2713313" y="912230"/>
                    <a:pt x="2713313" y="912230"/>
                    <a:pt x="2713313" y="913392"/>
                  </a:cubicBezTo>
                  <a:lnTo>
                    <a:pt x="2713313" y="921529"/>
                  </a:lnTo>
                  <a:cubicBezTo>
                    <a:pt x="2713313" y="921529"/>
                    <a:pt x="2713313" y="921529"/>
                    <a:pt x="2738509" y="942451"/>
                  </a:cubicBezTo>
                  <a:cubicBezTo>
                    <a:pt x="2738509" y="947100"/>
                    <a:pt x="2738509" y="947100"/>
                    <a:pt x="2737365" y="947100"/>
                  </a:cubicBezTo>
                  <a:lnTo>
                    <a:pt x="2729347" y="947100"/>
                  </a:lnTo>
                  <a:cubicBezTo>
                    <a:pt x="2729347" y="947100"/>
                    <a:pt x="2729347" y="947100"/>
                    <a:pt x="2729347" y="972671"/>
                  </a:cubicBezTo>
                  <a:cubicBezTo>
                    <a:pt x="2729347" y="972671"/>
                    <a:pt x="2729347" y="972671"/>
                    <a:pt x="2730493" y="972671"/>
                  </a:cubicBezTo>
                  <a:lnTo>
                    <a:pt x="2738509" y="972671"/>
                  </a:lnTo>
                  <a:cubicBezTo>
                    <a:pt x="2738509" y="972671"/>
                    <a:pt x="2738509" y="972671"/>
                    <a:pt x="2738509" y="971218"/>
                  </a:cubicBezTo>
                  <a:lnTo>
                    <a:pt x="2738509" y="961048"/>
                  </a:lnTo>
                  <a:cubicBezTo>
                    <a:pt x="2738509" y="961048"/>
                    <a:pt x="2738509" y="961048"/>
                    <a:pt x="2739655" y="960467"/>
                  </a:cubicBezTo>
                  <a:lnTo>
                    <a:pt x="2747671" y="956399"/>
                  </a:lnTo>
                  <a:cubicBezTo>
                    <a:pt x="2747671" y="956399"/>
                    <a:pt x="2747671" y="956399"/>
                    <a:pt x="2749675" y="956399"/>
                  </a:cubicBezTo>
                  <a:lnTo>
                    <a:pt x="2763706" y="956399"/>
                  </a:lnTo>
                  <a:cubicBezTo>
                    <a:pt x="2763706" y="956399"/>
                    <a:pt x="2763706" y="956399"/>
                    <a:pt x="2763706" y="957561"/>
                  </a:cubicBezTo>
                  <a:lnTo>
                    <a:pt x="2763706" y="965697"/>
                  </a:lnTo>
                  <a:cubicBezTo>
                    <a:pt x="2763706" y="965697"/>
                    <a:pt x="2763706" y="965697"/>
                    <a:pt x="2765424" y="965697"/>
                  </a:cubicBezTo>
                  <a:lnTo>
                    <a:pt x="2777450" y="965697"/>
                  </a:lnTo>
                  <a:cubicBezTo>
                    <a:pt x="2777450" y="970346"/>
                    <a:pt x="2777450" y="970346"/>
                    <a:pt x="2778594" y="970346"/>
                  </a:cubicBezTo>
                  <a:lnTo>
                    <a:pt x="2786612" y="970346"/>
                  </a:lnTo>
                  <a:cubicBezTo>
                    <a:pt x="2786612" y="970346"/>
                    <a:pt x="2786612" y="970346"/>
                    <a:pt x="2811807" y="1002891"/>
                  </a:cubicBezTo>
                  <a:cubicBezTo>
                    <a:pt x="2811807" y="1002891"/>
                    <a:pt x="2811807" y="1002891"/>
                    <a:pt x="2811807" y="1037761"/>
                  </a:cubicBezTo>
                  <a:cubicBezTo>
                    <a:pt x="2811807" y="1037761"/>
                    <a:pt x="2811807" y="1037761"/>
                    <a:pt x="2812951" y="1037761"/>
                  </a:cubicBezTo>
                  <a:lnTo>
                    <a:pt x="2820970" y="1037761"/>
                  </a:lnTo>
                  <a:cubicBezTo>
                    <a:pt x="2820970" y="1037761"/>
                    <a:pt x="2820970" y="1037761"/>
                    <a:pt x="2820970" y="1035727"/>
                  </a:cubicBezTo>
                  <a:lnTo>
                    <a:pt x="2820970" y="1021489"/>
                  </a:lnTo>
                  <a:cubicBezTo>
                    <a:pt x="2820970" y="1021489"/>
                    <a:pt x="2820970" y="1021489"/>
                    <a:pt x="2821829" y="1021489"/>
                  </a:cubicBezTo>
                  <a:lnTo>
                    <a:pt x="2827841" y="1021489"/>
                  </a:lnTo>
                  <a:cubicBezTo>
                    <a:pt x="2827841" y="1021489"/>
                    <a:pt x="2827841" y="1021489"/>
                    <a:pt x="2827841" y="1022651"/>
                  </a:cubicBezTo>
                  <a:lnTo>
                    <a:pt x="2827841" y="1030787"/>
                  </a:lnTo>
                  <a:cubicBezTo>
                    <a:pt x="2837003" y="1033113"/>
                    <a:pt x="2837003" y="1033113"/>
                    <a:pt x="2837003" y="981970"/>
                  </a:cubicBezTo>
                  <a:cubicBezTo>
                    <a:pt x="2837003" y="981970"/>
                    <a:pt x="2837003" y="981970"/>
                    <a:pt x="2875943" y="981970"/>
                  </a:cubicBezTo>
                  <a:cubicBezTo>
                    <a:pt x="2875943" y="981970"/>
                    <a:pt x="2875943" y="981970"/>
                    <a:pt x="2875943" y="907581"/>
                  </a:cubicBezTo>
                  <a:cubicBezTo>
                    <a:pt x="2875943" y="907581"/>
                    <a:pt x="2875943" y="907581"/>
                    <a:pt x="2912591" y="907581"/>
                  </a:cubicBezTo>
                  <a:cubicBezTo>
                    <a:pt x="2912591" y="907581"/>
                    <a:pt x="2912591" y="907581"/>
                    <a:pt x="2912591" y="906709"/>
                  </a:cubicBezTo>
                  <a:lnTo>
                    <a:pt x="2912591" y="900607"/>
                  </a:lnTo>
                  <a:cubicBezTo>
                    <a:pt x="2912591" y="900607"/>
                    <a:pt x="2912591" y="900607"/>
                    <a:pt x="2935497" y="900607"/>
                  </a:cubicBezTo>
                  <a:cubicBezTo>
                    <a:pt x="2935497" y="900607"/>
                    <a:pt x="2935497" y="900607"/>
                    <a:pt x="2935497" y="861088"/>
                  </a:cubicBezTo>
                  <a:cubicBezTo>
                    <a:pt x="2930915" y="861088"/>
                    <a:pt x="2930915" y="861088"/>
                    <a:pt x="2930915" y="859344"/>
                  </a:cubicBezTo>
                  <a:lnTo>
                    <a:pt x="2930915" y="847140"/>
                  </a:lnTo>
                  <a:lnTo>
                    <a:pt x="2935497" y="849465"/>
                  </a:lnTo>
                  <a:cubicBezTo>
                    <a:pt x="2935497" y="849465"/>
                    <a:pt x="2935497" y="849465"/>
                    <a:pt x="2940079" y="826218"/>
                  </a:cubicBezTo>
                  <a:cubicBezTo>
                    <a:pt x="2940079" y="826218"/>
                    <a:pt x="2940079" y="826218"/>
                    <a:pt x="2944659" y="849465"/>
                  </a:cubicBezTo>
                  <a:cubicBezTo>
                    <a:pt x="2946951" y="847140"/>
                    <a:pt x="2946951" y="847140"/>
                    <a:pt x="2947237" y="846268"/>
                  </a:cubicBezTo>
                  <a:lnTo>
                    <a:pt x="2949241" y="840166"/>
                  </a:lnTo>
                  <a:cubicBezTo>
                    <a:pt x="2949241" y="840166"/>
                    <a:pt x="2949241" y="840166"/>
                    <a:pt x="2949813" y="839004"/>
                  </a:cubicBezTo>
                  <a:lnTo>
                    <a:pt x="2953821" y="830867"/>
                  </a:lnTo>
                  <a:cubicBezTo>
                    <a:pt x="2953821" y="830867"/>
                    <a:pt x="2953821" y="830867"/>
                    <a:pt x="2954395" y="829705"/>
                  </a:cubicBezTo>
                  <a:lnTo>
                    <a:pt x="2958403" y="821569"/>
                  </a:lnTo>
                  <a:cubicBezTo>
                    <a:pt x="2958403" y="821569"/>
                    <a:pt x="2958403" y="821569"/>
                    <a:pt x="2959834" y="820697"/>
                  </a:cubicBezTo>
                  <a:lnTo>
                    <a:pt x="2969855" y="814595"/>
                  </a:lnTo>
                  <a:cubicBezTo>
                    <a:pt x="2969855" y="814595"/>
                    <a:pt x="2969855" y="814595"/>
                    <a:pt x="2971573" y="813433"/>
                  </a:cubicBezTo>
                  <a:lnTo>
                    <a:pt x="2983599" y="805296"/>
                  </a:lnTo>
                  <a:cubicBezTo>
                    <a:pt x="2983599" y="805296"/>
                    <a:pt x="2983599" y="805296"/>
                    <a:pt x="2984458" y="804134"/>
                  </a:cubicBezTo>
                  <a:lnTo>
                    <a:pt x="2990471" y="795998"/>
                  </a:lnTo>
                  <a:cubicBezTo>
                    <a:pt x="2990471" y="795998"/>
                    <a:pt x="2990471" y="795998"/>
                    <a:pt x="2991043" y="793964"/>
                  </a:cubicBezTo>
                  <a:lnTo>
                    <a:pt x="2995052" y="779725"/>
                  </a:lnTo>
                  <a:cubicBezTo>
                    <a:pt x="2995052" y="779725"/>
                    <a:pt x="2995052" y="779725"/>
                    <a:pt x="2995625" y="781759"/>
                  </a:cubicBezTo>
                  <a:lnTo>
                    <a:pt x="2999633" y="795998"/>
                  </a:lnTo>
                  <a:cubicBezTo>
                    <a:pt x="2999633" y="795998"/>
                    <a:pt x="2999633" y="795998"/>
                    <a:pt x="3000205" y="796869"/>
                  </a:cubicBezTo>
                  <a:lnTo>
                    <a:pt x="3004214" y="802972"/>
                  </a:lnTo>
                  <a:cubicBezTo>
                    <a:pt x="3004214" y="802972"/>
                    <a:pt x="3004214" y="802972"/>
                    <a:pt x="3005646" y="804134"/>
                  </a:cubicBezTo>
                  <a:lnTo>
                    <a:pt x="3015667" y="812270"/>
                  </a:lnTo>
                  <a:cubicBezTo>
                    <a:pt x="3015667" y="812270"/>
                    <a:pt x="3015667" y="812270"/>
                    <a:pt x="3016813" y="813433"/>
                  </a:cubicBezTo>
                  <a:lnTo>
                    <a:pt x="3024828" y="821569"/>
                  </a:lnTo>
                  <a:cubicBezTo>
                    <a:pt x="3024828" y="821569"/>
                    <a:pt x="3024828" y="821569"/>
                    <a:pt x="3025975" y="822731"/>
                  </a:cubicBezTo>
                  <a:lnTo>
                    <a:pt x="3033991" y="830867"/>
                  </a:lnTo>
                  <a:cubicBezTo>
                    <a:pt x="3033991" y="830867"/>
                    <a:pt x="3033991" y="830867"/>
                    <a:pt x="3034278" y="832030"/>
                  </a:cubicBezTo>
                  <a:lnTo>
                    <a:pt x="3036281" y="840166"/>
                  </a:lnTo>
                  <a:cubicBezTo>
                    <a:pt x="3036281" y="840166"/>
                    <a:pt x="3036281" y="840166"/>
                    <a:pt x="3036567" y="841328"/>
                  </a:cubicBezTo>
                  <a:lnTo>
                    <a:pt x="3038572" y="849465"/>
                  </a:lnTo>
                  <a:cubicBezTo>
                    <a:pt x="3043153" y="849465"/>
                    <a:pt x="3043153" y="849465"/>
                    <a:pt x="3045443" y="826218"/>
                  </a:cubicBezTo>
                  <a:cubicBezTo>
                    <a:pt x="3045443" y="826218"/>
                    <a:pt x="3045443" y="826218"/>
                    <a:pt x="3050025" y="849465"/>
                  </a:cubicBezTo>
                  <a:cubicBezTo>
                    <a:pt x="3054605" y="849465"/>
                    <a:pt x="3054605" y="849465"/>
                    <a:pt x="3054605" y="851208"/>
                  </a:cubicBezTo>
                  <a:lnTo>
                    <a:pt x="3054605" y="863413"/>
                  </a:lnTo>
                  <a:cubicBezTo>
                    <a:pt x="3050025" y="863413"/>
                    <a:pt x="3050025" y="863413"/>
                    <a:pt x="3050025" y="895958"/>
                  </a:cubicBezTo>
                  <a:cubicBezTo>
                    <a:pt x="3050025" y="895958"/>
                    <a:pt x="3050025" y="895958"/>
                    <a:pt x="3051171" y="895958"/>
                  </a:cubicBezTo>
                  <a:lnTo>
                    <a:pt x="3059187" y="895958"/>
                  </a:lnTo>
                  <a:cubicBezTo>
                    <a:pt x="3059187" y="900607"/>
                    <a:pt x="3059187" y="900607"/>
                    <a:pt x="3060047" y="900607"/>
                  </a:cubicBezTo>
                  <a:lnTo>
                    <a:pt x="3066059" y="900607"/>
                  </a:lnTo>
                  <a:cubicBezTo>
                    <a:pt x="3066059" y="900607"/>
                    <a:pt x="3066059" y="900607"/>
                    <a:pt x="3066059" y="899445"/>
                  </a:cubicBezTo>
                  <a:lnTo>
                    <a:pt x="3066059" y="891308"/>
                  </a:lnTo>
                  <a:cubicBezTo>
                    <a:pt x="3066059" y="891308"/>
                    <a:pt x="3066059" y="891308"/>
                    <a:pt x="3068349" y="891308"/>
                  </a:cubicBezTo>
                  <a:lnTo>
                    <a:pt x="3084383" y="891308"/>
                  </a:lnTo>
                  <a:cubicBezTo>
                    <a:pt x="3084383" y="891308"/>
                    <a:pt x="3084383" y="891308"/>
                    <a:pt x="3084383" y="889274"/>
                  </a:cubicBezTo>
                  <a:lnTo>
                    <a:pt x="3084383" y="875036"/>
                  </a:lnTo>
                  <a:cubicBezTo>
                    <a:pt x="3084383" y="875036"/>
                    <a:pt x="3084383" y="875036"/>
                    <a:pt x="3123323" y="875036"/>
                  </a:cubicBezTo>
                  <a:cubicBezTo>
                    <a:pt x="3123323" y="875036"/>
                    <a:pt x="3123323" y="875036"/>
                    <a:pt x="3123323" y="876489"/>
                  </a:cubicBezTo>
                  <a:lnTo>
                    <a:pt x="3123323" y="886659"/>
                  </a:lnTo>
                  <a:cubicBezTo>
                    <a:pt x="3123323" y="886659"/>
                    <a:pt x="3123323" y="886659"/>
                    <a:pt x="3143937" y="886659"/>
                  </a:cubicBezTo>
                  <a:cubicBezTo>
                    <a:pt x="3143937" y="886659"/>
                    <a:pt x="3143937" y="886659"/>
                    <a:pt x="3143937" y="888984"/>
                  </a:cubicBezTo>
                  <a:lnTo>
                    <a:pt x="3143937" y="905256"/>
                  </a:lnTo>
                  <a:cubicBezTo>
                    <a:pt x="3139357" y="905256"/>
                    <a:pt x="3139357" y="905256"/>
                    <a:pt x="3139357" y="906128"/>
                  </a:cubicBezTo>
                  <a:lnTo>
                    <a:pt x="3139357" y="912230"/>
                  </a:lnTo>
                  <a:cubicBezTo>
                    <a:pt x="3143937" y="912230"/>
                    <a:pt x="3143937" y="912230"/>
                    <a:pt x="3143937" y="913974"/>
                  </a:cubicBezTo>
                  <a:lnTo>
                    <a:pt x="3143937" y="926178"/>
                  </a:lnTo>
                  <a:lnTo>
                    <a:pt x="3139357" y="930827"/>
                  </a:lnTo>
                  <a:cubicBezTo>
                    <a:pt x="3139357" y="930827"/>
                    <a:pt x="3139357" y="930827"/>
                    <a:pt x="3139357" y="986619"/>
                  </a:cubicBezTo>
                  <a:cubicBezTo>
                    <a:pt x="3139357" y="986619"/>
                    <a:pt x="3139357" y="986619"/>
                    <a:pt x="3141360" y="986619"/>
                  </a:cubicBezTo>
                  <a:lnTo>
                    <a:pt x="3155391" y="986619"/>
                  </a:lnTo>
                  <a:cubicBezTo>
                    <a:pt x="3155391" y="991268"/>
                    <a:pt x="3155391" y="991268"/>
                    <a:pt x="3157107" y="991268"/>
                  </a:cubicBezTo>
                  <a:lnTo>
                    <a:pt x="3169135" y="991268"/>
                  </a:lnTo>
                  <a:cubicBezTo>
                    <a:pt x="3169135" y="991268"/>
                    <a:pt x="3169135" y="991268"/>
                    <a:pt x="3169135" y="993302"/>
                  </a:cubicBezTo>
                  <a:lnTo>
                    <a:pt x="3169135" y="1007541"/>
                  </a:lnTo>
                  <a:cubicBezTo>
                    <a:pt x="3169135" y="1007541"/>
                    <a:pt x="3169135" y="1007541"/>
                    <a:pt x="3170853" y="1007541"/>
                  </a:cubicBezTo>
                  <a:lnTo>
                    <a:pt x="3182877" y="1007541"/>
                  </a:lnTo>
                  <a:cubicBezTo>
                    <a:pt x="3182877" y="1007541"/>
                    <a:pt x="3182877" y="1007541"/>
                    <a:pt x="3182877" y="1005507"/>
                  </a:cubicBezTo>
                  <a:lnTo>
                    <a:pt x="3182877" y="991268"/>
                  </a:lnTo>
                  <a:cubicBezTo>
                    <a:pt x="3182877" y="991268"/>
                    <a:pt x="3182877" y="991268"/>
                    <a:pt x="3184880" y="990106"/>
                  </a:cubicBezTo>
                  <a:lnTo>
                    <a:pt x="3198911" y="981970"/>
                  </a:lnTo>
                  <a:cubicBezTo>
                    <a:pt x="3198911" y="981970"/>
                    <a:pt x="3198911" y="981970"/>
                    <a:pt x="3198911" y="961048"/>
                  </a:cubicBezTo>
                  <a:cubicBezTo>
                    <a:pt x="3194330" y="961048"/>
                    <a:pt x="3194330" y="961048"/>
                    <a:pt x="3194330" y="937801"/>
                  </a:cubicBezTo>
                  <a:cubicBezTo>
                    <a:pt x="3194330" y="937801"/>
                    <a:pt x="3194330" y="937801"/>
                    <a:pt x="3195474" y="937801"/>
                  </a:cubicBezTo>
                  <a:lnTo>
                    <a:pt x="3203492" y="937801"/>
                  </a:lnTo>
                  <a:cubicBezTo>
                    <a:pt x="3203492" y="935477"/>
                    <a:pt x="3203492" y="935477"/>
                    <a:pt x="3224107" y="935477"/>
                  </a:cubicBezTo>
                  <a:cubicBezTo>
                    <a:pt x="3224107" y="935477"/>
                    <a:pt x="3224107" y="935477"/>
                    <a:pt x="3224107" y="934314"/>
                  </a:cubicBezTo>
                  <a:lnTo>
                    <a:pt x="3224107" y="926178"/>
                  </a:lnTo>
                  <a:cubicBezTo>
                    <a:pt x="3224107" y="926178"/>
                    <a:pt x="3224107" y="926178"/>
                    <a:pt x="3225825" y="926178"/>
                  </a:cubicBezTo>
                  <a:lnTo>
                    <a:pt x="3237850" y="926178"/>
                  </a:lnTo>
                  <a:cubicBezTo>
                    <a:pt x="3237850" y="926178"/>
                    <a:pt x="3237850" y="926178"/>
                    <a:pt x="3237850" y="809946"/>
                  </a:cubicBezTo>
                  <a:cubicBezTo>
                    <a:pt x="3237850" y="809946"/>
                    <a:pt x="3237850" y="809946"/>
                    <a:pt x="3238995" y="809946"/>
                  </a:cubicBezTo>
                  <a:lnTo>
                    <a:pt x="3247012" y="809946"/>
                  </a:lnTo>
                  <a:cubicBezTo>
                    <a:pt x="3247012" y="809946"/>
                    <a:pt x="3247012" y="809946"/>
                    <a:pt x="3247012" y="807621"/>
                  </a:cubicBezTo>
                  <a:lnTo>
                    <a:pt x="3247012" y="791348"/>
                  </a:lnTo>
                  <a:cubicBezTo>
                    <a:pt x="3249303" y="791348"/>
                    <a:pt x="3249303" y="791348"/>
                    <a:pt x="3249303" y="744855"/>
                  </a:cubicBezTo>
                  <a:cubicBezTo>
                    <a:pt x="3249303" y="744855"/>
                    <a:pt x="3249303" y="744855"/>
                    <a:pt x="3250449" y="744855"/>
                  </a:cubicBezTo>
                  <a:lnTo>
                    <a:pt x="3258465" y="744855"/>
                  </a:lnTo>
                  <a:cubicBezTo>
                    <a:pt x="3258465" y="744855"/>
                    <a:pt x="3258465" y="744855"/>
                    <a:pt x="3258465" y="746018"/>
                  </a:cubicBezTo>
                  <a:lnTo>
                    <a:pt x="3258465" y="754154"/>
                  </a:lnTo>
                  <a:cubicBezTo>
                    <a:pt x="3263045" y="754154"/>
                    <a:pt x="3263045" y="754154"/>
                    <a:pt x="3263045" y="751829"/>
                  </a:cubicBezTo>
                  <a:lnTo>
                    <a:pt x="3263045" y="735557"/>
                  </a:lnTo>
                  <a:cubicBezTo>
                    <a:pt x="3263045" y="735557"/>
                    <a:pt x="3263045" y="735557"/>
                    <a:pt x="3264477" y="734976"/>
                  </a:cubicBezTo>
                  <a:lnTo>
                    <a:pt x="3274499" y="730908"/>
                  </a:lnTo>
                  <a:cubicBezTo>
                    <a:pt x="3274499" y="730908"/>
                    <a:pt x="3274499" y="730908"/>
                    <a:pt x="3275644" y="731489"/>
                  </a:cubicBezTo>
                  <a:lnTo>
                    <a:pt x="3283661" y="735557"/>
                  </a:lnTo>
                  <a:cubicBezTo>
                    <a:pt x="3283661" y="735557"/>
                    <a:pt x="3283661" y="735557"/>
                    <a:pt x="3285379" y="735557"/>
                  </a:cubicBezTo>
                  <a:lnTo>
                    <a:pt x="3297405" y="735557"/>
                  </a:lnTo>
                  <a:cubicBezTo>
                    <a:pt x="3297405" y="735557"/>
                    <a:pt x="3297405" y="735557"/>
                    <a:pt x="3297405" y="705336"/>
                  </a:cubicBezTo>
                  <a:cubicBezTo>
                    <a:pt x="3297405" y="705336"/>
                    <a:pt x="3297405" y="705336"/>
                    <a:pt x="3298550" y="705336"/>
                  </a:cubicBezTo>
                  <a:lnTo>
                    <a:pt x="3306565" y="705336"/>
                  </a:lnTo>
                  <a:cubicBezTo>
                    <a:pt x="3306565" y="709986"/>
                    <a:pt x="3306565" y="709986"/>
                    <a:pt x="3307997" y="709986"/>
                  </a:cubicBezTo>
                  <a:lnTo>
                    <a:pt x="3318019" y="709986"/>
                  </a:lnTo>
                  <a:cubicBezTo>
                    <a:pt x="3318019" y="705336"/>
                    <a:pt x="3318019" y="705336"/>
                    <a:pt x="3319165" y="705336"/>
                  </a:cubicBezTo>
                  <a:lnTo>
                    <a:pt x="3327182" y="705336"/>
                  </a:lnTo>
                  <a:cubicBezTo>
                    <a:pt x="3327182" y="705336"/>
                    <a:pt x="3327182" y="705336"/>
                    <a:pt x="3327182" y="740206"/>
                  </a:cubicBezTo>
                  <a:cubicBezTo>
                    <a:pt x="3327182" y="740206"/>
                    <a:pt x="3327182" y="740206"/>
                    <a:pt x="3328613" y="741368"/>
                  </a:cubicBezTo>
                  <a:lnTo>
                    <a:pt x="3338635" y="749505"/>
                  </a:lnTo>
                  <a:cubicBezTo>
                    <a:pt x="3336344" y="756479"/>
                    <a:pt x="3336344" y="756479"/>
                    <a:pt x="3361539" y="756479"/>
                  </a:cubicBezTo>
                  <a:cubicBezTo>
                    <a:pt x="3361539" y="756479"/>
                    <a:pt x="3361539" y="756479"/>
                    <a:pt x="3361539" y="755026"/>
                  </a:cubicBezTo>
                  <a:lnTo>
                    <a:pt x="3361539" y="744855"/>
                  </a:lnTo>
                  <a:cubicBezTo>
                    <a:pt x="3361539" y="744855"/>
                    <a:pt x="3361539" y="744855"/>
                    <a:pt x="3391317" y="735557"/>
                  </a:cubicBezTo>
                  <a:cubicBezTo>
                    <a:pt x="3391317" y="735557"/>
                    <a:pt x="3391317" y="735557"/>
                    <a:pt x="3391317" y="734395"/>
                  </a:cubicBezTo>
                  <a:lnTo>
                    <a:pt x="3391317" y="726258"/>
                  </a:lnTo>
                  <a:cubicBezTo>
                    <a:pt x="3391317" y="726258"/>
                    <a:pt x="3391317" y="726258"/>
                    <a:pt x="3392176" y="726258"/>
                  </a:cubicBezTo>
                  <a:lnTo>
                    <a:pt x="3398189" y="726258"/>
                  </a:lnTo>
                  <a:cubicBezTo>
                    <a:pt x="3398189" y="726258"/>
                    <a:pt x="3398189" y="726258"/>
                    <a:pt x="3398189" y="725387"/>
                  </a:cubicBezTo>
                  <a:lnTo>
                    <a:pt x="3398189" y="719284"/>
                  </a:lnTo>
                  <a:cubicBezTo>
                    <a:pt x="3398189" y="719284"/>
                    <a:pt x="3398189" y="719284"/>
                    <a:pt x="3400479" y="719284"/>
                  </a:cubicBezTo>
                  <a:lnTo>
                    <a:pt x="3416513" y="719284"/>
                  </a:lnTo>
                  <a:cubicBezTo>
                    <a:pt x="3416513" y="719284"/>
                    <a:pt x="3416513" y="719284"/>
                    <a:pt x="3416513" y="720156"/>
                  </a:cubicBezTo>
                  <a:lnTo>
                    <a:pt x="3416513" y="726258"/>
                  </a:lnTo>
                  <a:cubicBezTo>
                    <a:pt x="3416513" y="726258"/>
                    <a:pt x="3416513" y="726258"/>
                    <a:pt x="3418231" y="726258"/>
                  </a:cubicBezTo>
                  <a:lnTo>
                    <a:pt x="3430257" y="726258"/>
                  </a:lnTo>
                  <a:cubicBezTo>
                    <a:pt x="3430257" y="726258"/>
                    <a:pt x="3430257" y="726258"/>
                    <a:pt x="3430257" y="728002"/>
                  </a:cubicBezTo>
                  <a:lnTo>
                    <a:pt x="3430257" y="740206"/>
                  </a:lnTo>
                  <a:cubicBezTo>
                    <a:pt x="3430257" y="740206"/>
                    <a:pt x="3430257" y="740206"/>
                    <a:pt x="3455452" y="740206"/>
                  </a:cubicBezTo>
                  <a:cubicBezTo>
                    <a:pt x="3455452" y="740206"/>
                    <a:pt x="3455452" y="740206"/>
                    <a:pt x="3455452" y="739044"/>
                  </a:cubicBezTo>
                  <a:lnTo>
                    <a:pt x="3455452" y="730908"/>
                  </a:lnTo>
                  <a:cubicBezTo>
                    <a:pt x="3455452" y="730908"/>
                    <a:pt x="3455452" y="730908"/>
                    <a:pt x="3456884" y="730908"/>
                  </a:cubicBezTo>
                  <a:lnTo>
                    <a:pt x="3466905" y="730908"/>
                  </a:lnTo>
                  <a:cubicBezTo>
                    <a:pt x="3466905" y="730908"/>
                    <a:pt x="3466905" y="730908"/>
                    <a:pt x="3466905" y="729745"/>
                  </a:cubicBezTo>
                  <a:lnTo>
                    <a:pt x="3466905" y="721609"/>
                  </a:lnTo>
                  <a:cubicBezTo>
                    <a:pt x="3466905" y="721609"/>
                    <a:pt x="3466905" y="721609"/>
                    <a:pt x="3468623" y="721609"/>
                  </a:cubicBezTo>
                  <a:lnTo>
                    <a:pt x="3480647" y="721609"/>
                  </a:lnTo>
                  <a:cubicBezTo>
                    <a:pt x="3480647" y="721609"/>
                    <a:pt x="3480647" y="721609"/>
                    <a:pt x="3480647" y="722771"/>
                  </a:cubicBezTo>
                  <a:lnTo>
                    <a:pt x="3480647" y="730908"/>
                  </a:lnTo>
                  <a:cubicBezTo>
                    <a:pt x="3485229" y="730908"/>
                    <a:pt x="3485229" y="730908"/>
                    <a:pt x="3485229" y="675116"/>
                  </a:cubicBezTo>
                  <a:cubicBezTo>
                    <a:pt x="3485229" y="675116"/>
                    <a:pt x="3485229" y="675116"/>
                    <a:pt x="3588304" y="675116"/>
                  </a:cubicBezTo>
                  <a:cubicBezTo>
                    <a:pt x="3588304" y="675116"/>
                    <a:pt x="3588304" y="675116"/>
                    <a:pt x="3588304" y="749505"/>
                  </a:cubicBezTo>
                  <a:cubicBezTo>
                    <a:pt x="3588304" y="749505"/>
                    <a:pt x="3588304" y="749505"/>
                    <a:pt x="3590595" y="749505"/>
                  </a:cubicBezTo>
                  <a:lnTo>
                    <a:pt x="3606629" y="749505"/>
                  </a:lnTo>
                  <a:cubicBezTo>
                    <a:pt x="3606629" y="749505"/>
                    <a:pt x="3606629" y="749505"/>
                    <a:pt x="3606629" y="665817"/>
                  </a:cubicBezTo>
                  <a:cubicBezTo>
                    <a:pt x="3606629" y="665817"/>
                    <a:pt x="3606629" y="665817"/>
                    <a:pt x="3629535" y="654194"/>
                  </a:cubicBezTo>
                  <a:cubicBezTo>
                    <a:pt x="3629535" y="654194"/>
                    <a:pt x="3629535" y="654194"/>
                    <a:pt x="3659311" y="654194"/>
                  </a:cubicBezTo>
                  <a:cubicBezTo>
                    <a:pt x="3659311" y="654194"/>
                    <a:pt x="3659311" y="654194"/>
                    <a:pt x="3661316" y="652451"/>
                  </a:cubicBezTo>
                  <a:lnTo>
                    <a:pt x="3675345" y="640246"/>
                  </a:lnTo>
                  <a:cubicBezTo>
                    <a:pt x="3675345" y="640246"/>
                    <a:pt x="3675345" y="640246"/>
                    <a:pt x="3714285" y="640246"/>
                  </a:cubicBezTo>
                  <a:cubicBezTo>
                    <a:pt x="3714285" y="640246"/>
                    <a:pt x="3714285" y="640246"/>
                    <a:pt x="3714285" y="641990"/>
                  </a:cubicBezTo>
                  <a:lnTo>
                    <a:pt x="3714285" y="654194"/>
                  </a:lnTo>
                  <a:cubicBezTo>
                    <a:pt x="3714285" y="654194"/>
                    <a:pt x="3714285" y="654194"/>
                    <a:pt x="3753224" y="654194"/>
                  </a:cubicBezTo>
                  <a:cubicBezTo>
                    <a:pt x="3753224" y="654194"/>
                    <a:pt x="3753224" y="654194"/>
                    <a:pt x="3753224" y="744855"/>
                  </a:cubicBezTo>
                  <a:cubicBezTo>
                    <a:pt x="3753224" y="744855"/>
                    <a:pt x="3753224" y="744855"/>
                    <a:pt x="3754656" y="744855"/>
                  </a:cubicBezTo>
                  <a:lnTo>
                    <a:pt x="3764677" y="744855"/>
                  </a:lnTo>
                  <a:cubicBezTo>
                    <a:pt x="3764677" y="744855"/>
                    <a:pt x="3764677" y="744855"/>
                    <a:pt x="3764677" y="877360"/>
                  </a:cubicBezTo>
                  <a:cubicBezTo>
                    <a:pt x="3764677" y="877360"/>
                    <a:pt x="3764677" y="877360"/>
                    <a:pt x="3766967" y="877360"/>
                  </a:cubicBezTo>
                  <a:lnTo>
                    <a:pt x="3783001" y="877360"/>
                  </a:lnTo>
                  <a:cubicBezTo>
                    <a:pt x="3783001" y="877360"/>
                    <a:pt x="3783001" y="877360"/>
                    <a:pt x="3783001" y="791348"/>
                  </a:cubicBezTo>
                  <a:cubicBezTo>
                    <a:pt x="3783001" y="791348"/>
                    <a:pt x="3783001" y="791348"/>
                    <a:pt x="3783861" y="790767"/>
                  </a:cubicBezTo>
                  <a:lnTo>
                    <a:pt x="3789873" y="786699"/>
                  </a:lnTo>
                  <a:cubicBezTo>
                    <a:pt x="3794455" y="786699"/>
                    <a:pt x="3794455" y="786699"/>
                    <a:pt x="3794455" y="787861"/>
                  </a:cubicBezTo>
                  <a:lnTo>
                    <a:pt x="3794455" y="795998"/>
                  </a:lnTo>
                  <a:cubicBezTo>
                    <a:pt x="3794455" y="795998"/>
                    <a:pt x="3794455" y="795998"/>
                    <a:pt x="3796744" y="794835"/>
                  </a:cubicBezTo>
                  <a:lnTo>
                    <a:pt x="3812779" y="786699"/>
                  </a:lnTo>
                  <a:cubicBezTo>
                    <a:pt x="3812779" y="786699"/>
                    <a:pt x="3812779" y="786699"/>
                    <a:pt x="3814783" y="786699"/>
                  </a:cubicBezTo>
                  <a:lnTo>
                    <a:pt x="3828812" y="786699"/>
                  </a:lnTo>
                  <a:cubicBezTo>
                    <a:pt x="3828812" y="786699"/>
                    <a:pt x="3828812" y="786699"/>
                    <a:pt x="3828812" y="944775"/>
                  </a:cubicBezTo>
                  <a:cubicBezTo>
                    <a:pt x="3828812" y="944775"/>
                    <a:pt x="3828812" y="944775"/>
                    <a:pt x="3860881" y="949425"/>
                  </a:cubicBezTo>
                  <a:cubicBezTo>
                    <a:pt x="3860881" y="947100"/>
                    <a:pt x="3860881" y="944775"/>
                    <a:pt x="3860881" y="942451"/>
                  </a:cubicBezTo>
                  <a:cubicBezTo>
                    <a:pt x="3872333" y="942451"/>
                    <a:pt x="3883785" y="942451"/>
                    <a:pt x="3895238" y="942451"/>
                  </a:cubicBezTo>
                  <a:cubicBezTo>
                    <a:pt x="3895238" y="930827"/>
                    <a:pt x="3895238" y="921529"/>
                    <a:pt x="3895238" y="912230"/>
                  </a:cubicBezTo>
                  <a:lnTo>
                    <a:pt x="3904401" y="912230"/>
                  </a:lnTo>
                  <a:cubicBezTo>
                    <a:pt x="3904401" y="898282"/>
                    <a:pt x="3904401" y="886659"/>
                    <a:pt x="3904401" y="872711"/>
                  </a:cubicBezTo>
                  <a:cubicBezTo>
                    <a:pt x="3906691" y="872711"/>
                    <a:pt x="3908982" y="872711"/>
                    <a:pt x="3911273" y="872711"/>
                  </a:cubicBezTo>
                  <a:cubicBezTo>
                    <a:pt x="3911273" y="858763"/>
                    <a:pt x="3911273" y="847140"/>
                    <a:pt x="3911273" y="833192"/>
                  </a:cubicBezTo>
                  <a:cubicBezTo>
                    <a:pt x="3915853" y="833192"/>
                    <a:pt x="3920434" y="833192"/>
                    <a:pt x="3927307" y="833192"/>
                  </a:cubicBezTo>
                  <a:cubicBezTo>
                    <a:pt x="3943340" y="828543"/>
                    <a:pt x="3961664" y="819244"/>
                    <a:pt x="3977697" y="812270"/>
                  </a:cubicBezTo>
                  <a:cubicBezTo>
                    <a:pt x="3979989" y="805296"/>
                    <a:pt x="3979989" y="798322"/>
                    <a:pt x="3979989" y="791348"/>
                  </a:cubicBezTo>
                  <a:cubicBezTo>
                    <a:pt x="3982279" y="798322"/>
                    <a:pt x="3982279" y="805296"/>
                    <a:pt x="3984570" y="812270"/>
                  </a:cubicBezTo>
                  <a:cubicBezTo>
                    <a:pt x="4002895" y="821569"/>
                    <a:pt x="4018928" y="830867"/>
                    <a:pt x="4037253" y="840166"/>
                  </a:cubicBezTo>
                  <a:cubicBezTo>
                    <a:pt x="4037253" y="837847"/>
                    <a:pt x="4037253" y="835529"/>
                    <a:pt x="4037253" y="835517"/>
                  </a:cubicBezTo>
                  <a:cubicBezTo>
                    <a:pt x="4041833" y="835517"/>
                    <a:pt x="4046416" y="835517"/>
                    <a:pt x="4050996" y="835517"/>
                  </a:cubicBezTo>
                  <a:cubicBezTo>
                    <a:pt x="4050996" y="847140"/>
                    <a:pt x="4050996" y="861088"/>
                    <a:pt x="4050996" y="872711"/>
                  </a:cubicBezTo>
                  <a:cubicBezTo>
                    <a:pt x="4053287" y="872711"/>
                    <a:pt x="4055577" y="872711"/>
                    <a:pt x="4057867" y="872711"/>
                  </a:cubicBezTo>
                  <a:cubicBezTo>
                    <a:pt x="4057867" y="886659"/>
                    <a:pt x="4057867" y="900607"/>
                    <a:pt x="4057867" y="916879"/>
                  </a:cubicBezTo>
                  <a:cubicBezTo>
                    <a:pt x="4060159" y="916879"/>
                    <a:pt x="4062449" y="916879"/>
                    <a:pt x="4064740" y="916879"/>
                  </a:cubicBezTo>
                  <a:cubicBezTo>
                    <a:pt x="4064740" y="923853"/>
                    <a:pt x="4064740" y="930827"/>
                    <a:pt x="4064740" y="937801"/>
                  </a:cubicBezTo>
                  <a:cubicBezTo>
                    <a:pt x="4069321" y="937801"/>
                    <a:pt x="4073901" y="937801"/>
                    <a:pt x="4078483" y="937801"/>
                  </a:cubicBezTo>
                  <a:cubicBezTo>
                    <a:pt x="4078483" y="949425"/>
                    <a:pt x="4078483" y="958723"/>
                    <a:pt x="4078483" y="970346"/>
                  </a:cubicBezTo>
                  <a:cubicBezTo>
                    <a:pt x="4108260" y="968022"/>
                    <a:pt x="4135747" y="965697"/>
                    <a:pt x="4165523" y="963372"/>
                  </a:cubicBezTo>
                  <a:cubicBezTo>
                    <a:pt x="4165523" y="951749"/>
                    <a:pt x="4165523" y="942451"/>
                    <a:pt x="4165523" y="930827"/>
                  </a:cubicBezTo>
                  <a:cubicBezTo>
                    <a:pt x="4181557" y="930827"/>
                    <a:pt x="4197591" y="930827"/>
                    <a:pt x="4211335" y="930827"/>
                  </a:cubicBezTo>
                  <a:cubicBezTo>
                    <a:pt x="4211335" y="923853"/>
                    <a:pt x="4211335" y="919204"/>
                    <a:pt x="4211335" y="912230"/>
                  </a:cubicBezTo>
                  <a:cubicBezTo>
                    <a:pt x="4243403" y="912230"/>
                    <a:pt x="4275469" y="912230"/>
                    <a:pt x="4307538" y="912230"/>
                  </a:cubicBezTo>
                  <a:cubicBezTo>
                    <a:pt x="4307538" y="916879"/>
                    <a:pt x="4307538" y="919204"/>
                    <a:pt x="4307538" y="923853"/>
                  </a:cubicBezTo>
                  <a:cubicBezTo>
                    <a:pt x="4328153" y="923853"/>
                    <a:pt x="4348767" y="923853"/>
                    <a:pt x="4369382" y="923853"/>
                  </a:cubicBezTo>
                  <a:cubicBezTo>
                    <a:pt x="4369382" y="926178"/>
                    <a:pt x="4369382" y="928503"/>
                    <a:pt x="4369382" y="930827"/>
                  </a:cubicBezTo>
                  <a:cubicBezTo>
                    <a:pt x="4373963" y="930827"/>
                    <a:pt x="4380835" y="930827"/>
                    <a:pt x="4387707" y="930827"/>
                  </a:cubicBezTo>
                  <a:cubicBezTo>
                    <a:pt x="4387707" y="933152"/>
                    <a:pt x="4387707" y="935477"/>
                    <a:pt x="4387707" y="937801"/>
                  </a:cubicBezTo>
                  <a:cubicBezTo>
                    <a:pt x="4392287" y="937801"/>
                    <a:pt x="4399159" y="937801"/>
                    <a:pt x="4403740" y="937801"/>
                  </a:cubicBezTo>
                  <a:cubicBezTo>
                    <a:pt x="4403740" y="931132"/>
                    <a:pt x="4403740" y="924463"/>
                    <a:pt x="4403740" y="917794"/>
                  </a:cubicBezTo>
                  <a:lnTo>
                    <a:pt x="4475956" y="1039515"/>
                  </a:lnTo>
                  <a:lnTo>
                    <a:pt x="0" y="1039515"/>
                  </a:lnTo>
                  <a:lnTo>
                    <a:pt x="0" y="685283"/>
                  </a:lnTo>
                  <a:lnTo>
                    <a:pt x="9900" y="685283"/>
                  </a:lnTo>
                  <a:cubicBezTo>
                    <a:pt x="9900" y="685271"/>
                    <a:pt x="9900" y="684760"/>
                    <a:pt x="9900" y="661504"/>
                  </a:cubicBezTo>
                  <a:cubicBezTo>
                    <a:pt x="9907" y="661504"/>
                    <a:pt x="9987" y="661504"/>
                    <a:pt x="10941" y="661504"/>
                  </a:cubicBezTo>
                  <a:lnTo>
                    <a:pt x="18230" y="661504"/>
                  </a:lnTo>
                  <a:cubicBezTo>
                    <a:pt x="18230" y="661485"/>
                    <a:pt x="18230" y="660714"/>
                    <a:pt x="18230" y="629077"/>
                  </a:cubicBezTo>
                  <a:cubicBezTo>
                    <a:pt x="18238" y="629077"/>
                    <a:pt x="18317" y="629077"/>
                    <a:pt x="19272" y="629077"/>
                  </a:cubicBezTo>
                  <a:lnTo>
                    <a:pt x="26562" y="629077"/>
                  </a:lnTo>
                  <a:cubicBezTo>
                    <a:pt x="26562" y="629071"/>
                    <a:pt x="26562" y="628962"/>
                    <a:pt x="26562" y="627186"/>
                  </a:cubicBezTo>
                  <a:lnTo>
                    <a:pt x="26562" y="613945"/>
                  </a:lnTo>
                  <a:cubicBezTo>
                    <a:pt x="24478" y="613945"/>
                    <a:pt x="24478" y="613945"/>
                    <a:pt x="25259" y="612323"/>
                  </a:cubicBezTo>
                  <a:lnTo>
                    <a:pt x="30726" y="600974"/>
                  </a:lnTo>
                  <a:cubicBezTo>
                    <a:pt x="30732" y="600991"/>
                    <a:pt x="30932" y="601665"/>
                    <a:pt x="39057" y="629077"/>
                  </a:cubicBezTo>
                  <a:cubicBezTo>
                    <a:pt x="39066" y="629077"/>
                    <a:pt x="39140" y="629077"/>
                    <a:pt x="39838" y="629077"/>
                  </a:cubicBezTo>
                  <a:lnTo>
                    <a:pt x="45305" y="629077"/>
                  </a:lnTo>
                  <a:cubicBezTo>
                    <a:pt x="45305" y="629064"/>
                    <a:pt x="45305" y="627885"/>
                    <a:pt x="45305" y="523150"/>
                  </a:cubicBezTo>
                  <a:cubicBezTo>
                    <a:pt x="45315" y="523150"/>
                    <a:pt x="45433" y="523150"/>
                    <a:pt x="46867" y="523150"/>
                  </a:cubicBezTo>
                  <a:lnTo>
                    <a:pt x="57801" y="523150"/>
                  </a:lnTo>
                  <a:cubicBezTo>
                    <a:pt x="57801" y="523128"/>
                    <a:pt x="57801" y="522118"/>
                    <a:pt x="57801" y="475591"/>
                  </a:cubicBezTo>
                  <a:cubicBezTo>
                    <a:pt x="57818" y="475591"/>
                    <a:pt x="58461" y="475591"/>
                    <a:pt x="84875" y="475591"/>
                  </a:cubicBezTo>
                  <a:cubicBezTo>
                    <a:pt x="84875" y="475579"/>
                    <a:pt x="84875" y="475069"/>
                    <a:pt x="84875" y="453973"/>
                  </a:cubicBezTo>
                  <a:cubicBezTo>
                    <a:pt x="84895" y="453973"/>
                    <a:pt x="85705" y="453973"/>
                    <a:pt x="120280" y="453973"/>
                  </a:cubicBezTo>
                  <a:cubicBezTo>
                    <a:pt x="120280" y="453981"/>
                    <a:pt x="120280" y="454111"/>
                    <a:pt x="120280" y="456405"/>
                  </a:cubicBezTo>
                  <a:lnTo>
                    <a:pt x="120280" y="473429"/>
                  </a:lnTo>
                  <a:cubicBezTo>
                    <a:pt x="120290" y="473429"/>
                    <a:pt x="120424" y="473429"/>
                    <a:pt x="122623" y="473429"/>
                  </a:cubicBezTo>
                  <a:lnTo>
                    <a:pt x="139024" y="473429"/>
                  </a:lnTo>
                  <a:cubicBezTo>
                    <a:pt x="139024" y="473447"/>
                    <a:pt x="139024" y="474341"/>
                    <a:pt x="139024" y="520988"/>
                  </a:cubicBezTo>
                  <a:cubicBezTo>
                    <a:pt x="139030" y="520988"/>
                    <a:pt x="139108" y="520988"/>
                    <a:pt x="140065" y="520988"/>
                  </a:cubicBezTo>
                  <a:lnTo>
                    <a:pt x="147355" y="520988"/>
                  </a:lnTo>
                  <a:lnTo>
                    <a:pt x="161933" y="525312"/>
                  </a:lnTo>
                  <a:cubicBezTo>
                    <a:pt x="161933" y="525322"/>
                    <a:pt x="161933" y="525972"/>
                    <a:pt x="161933" y="564224"/>
                  </a:cubicBezTo>
                  <a:cubicBezTo>
                    <a:pt x="161939" y="564224"/>
                    <a:pt x="162017" y="564224"/>
                    <a:pt x="162975" y="564224"/>
                  </a:cubicBezTo>
                  <a:lnTo>
                    <a:pt x="170263" y="564224"/>
                  </a:lnTo>
                  <a:cubicBezTo>
                    <a:pt x="170263" y="564234"/>
                    <a:pt x="170263" y="564340"/>
                    <a:pt x="170263" y="565845"/>
                  </a:cubicBezTo>
                  <a:lnTo>
                    <a:pt x="170263" y="577194"/>
                  </a:lnTo>
                  <a:cubicBezTo>
                    <a:pt x="170271" y="577194"/>
                    <a:pt x="170399" y="577194"/>
                    <a:pt x="172346" y="577194"/>
                  </a:cubicBezTo>
                  <a:lnTo>
                    <a:pt x="186925" y="577194"/>
                  </a:lnTo>
                  <a:lnTo>
                    <a:pt x="193172" y="583680"/>
                  </a:lnTo>
                  <a:cubicBezTo>
                    <a:pt x="193172" y="583692"/>
                    <a:pt x="193172" y="584178"/>
                    <a:pt x="193172" y="605298"/>
                  </a:cubicBezTo>
                  <a:cubicBezTo>
                    <a:pt x="193182" y="605298"/>
                    <a:pt x="193316" y="605298"/>
                    <a:pt x="195515" y="605298"/>
                  </a:cubicBezTo>
                  <a:lnTo>
                    <a:pt x="211916" y="605298"/>
                  </a:lnTo>
                  <a:cubicBezTo>
                    <a:pt x="211916" y="605305"/>
                    <a:pt x="211916" y="605385"/>
                    <a:pt x="211916" y="606378"/>
                  </a:cubicBezTo>
                  <a:lnTo>
                    <a:pt x="211916" y="613945"/>
                  </a:lnTo>
                  <a:cubicBezTo>
                    <a:pt x="211926" y="613945"/>
                    <a:pt x="212027" y="613945"/>
                    <a:pt x="213218" y="613945"/>
                  </a:cubicBezTo>
                  <a:lnTo>
                    <a:pt x="222330" y="613945"/>
                  </a:lnTo>
                  <a:cubicBezTo>
                    <a:pt x="222330" y="613954"/>
                    <a:pt x="222330" y="614083"/>
                    <a:pt x="222330" y="616106"/>
                  </a:cubicBezTo>
                  <a:lnTo>
                    <a:pt x="222330" y="631239"/>
                  </a:lnTo>
                  <a:cubicBezTo>
                    <a:pt x="226495" y="631239"/>
                    <a:pt x="226495" y="631239"/>
                    <a:pt x="226495" y="629347"/>
                  </a:cubicBezTo>
                  <a:lnTo>
                    <a:pt x="226495" y="616106"/>
                  </a:lnTo>
                  <a:cubicBezTo>
                    <a:pt x="226501" y="616106"/>
                    <a:pt x="226581" y="616106"/>
                    <a:pt x="227536" y="616106"/>
                  </a:cubicBezTo>
                  <a:lnTo>
                    <a:pt x="234826" y="616106"/>
                  </a:lnTo>
                  <a:cubicBezTo>
                    <a:pt x="234826" y="616117"/>
                    <a:pt x="234826" y="616236"/>
                    <a:pt x="234826" y="617728"/>
                  </a:cubicBezTo>
                  <a:lnTo>
                    <a:pt x="234826" y="629077"/>
                  </a:lnTo>
                  <a:cubicBezTo>
                    <a:pt x="234835" y="629077"/>
                    <a:pt x="234910" y="629077"/>
                    <a:pt x="235607" y="629077"/>
                  </a:cubicBezTo>
                  <a:lnTo>
                    <a:pt x="241073" y="629077"/>
                  </a:lnTo>
                  <a:cubicBezTo>
                    <a:pt x="241073" y="624754"/>
                    <a:pt x="241073" y="624754"/>
                    <a:pt x="291056" y="624754"/>
                  </a:cubicBezTo>
                  <a:cubicBezTo>
                    <a:pt x="291056" y="624763"/>
                    <a:pt x="291056" y="624864"/>
                    <a:pt x="291056" y="626105"/>
                  </a:cubicBezTo>
                  <a:lnTo>
                    <a:pt x="291056" y="635562"/>
                  </a:lnTo>
                  <a:cubicBezTo>
                    <a:pt x="291065" y="635562"/>
                    <a:pt x="291142" y="635562"/>
                    <a:pt x="291837" y="635562"/>
                  </a:cubicBezTo>
                  <a:lnTo>
                    <a:pt x="297306" y="635562"/>
                  </a:lnTo>
                  <a:cubicBezTo>
                    <a:pt x="297306" y="635571"/>
                    <a:pt x="297306" y="635693"/>
                    <a:pt x="297306" y="637724"/>
                  </a:cubicBezTo>
                  <a:lnTo>
                    <a:pt x="297306" y="652857"/>
                  </a:lnTo>
                  <a:cubicBezTo>
                    <a:pt x="297314" y="652853"/>
                    <a:pt x="297433" y="652775"/>
                    <a:pt x="299387" y="651506"/>
                  </a:cubicBezTo>
                  <a:lnTo>
                    <a:pt x="313966" y="642048"/>
                  </a:lnTo>
                  <a:cubicBezTo>
                    <a:pt x="313968" y="642029"/>
                    <a:pt x="314103" y="641154"/>
                    <a:pt x="320214" y="600974"/>
                  </a:cubicBezTo>
                  <a:cubicBezTo>
                    <a:pt x="320223" y="600972"/>
                    <a:pt x="320294" y="600946"/>
                    <a:pt x="320995" y="600704"/>
                  </a:cubicBezTo>
                  <a:lnTo>
                    <a:pt x="326461" y="598812"/>
                  </a:lnTo>
                  <a:cubicBezTo>
                    <a:pt x="326461" y="598796"/>
                    <a:pt x="326496" y="597735"/>
                    <a:pt x="328545" y="529635"/>
                  </a:cubicBezTo>
                  <a:cubicBezTo>
                    <a:pt x="328545" y="529653"/>
                    <a:pt x="328578" y="530744"/>
                    <a:pt x="330627" y="598812"/>
                  </a:cubicBezTo>
                  <a:cubicBezTo>
                    <a:pt x="330637" y="598815"/>
                    <a:pt x="330710" y="598840"/>
                    <a:pt x="331408" y="599082"/>
                  </a:cubicBezTo>
                  <a:lnTo>
                    <a:pt x="336875" y="600974"/>
                  </a:lnTo>
                  <a:cubicBezTo>
                    <a:pt x="336875" y="600954"/>
                    <a:pt x="336875" y="599621"/>
                    <a:pt x="336875" y="514503"/>
                  </a:cubicBezTo>
                  <a:cubicBezTo>
                    <a:pt x="341041" y="514503"/>
                    <a:pt x="341041" y="514503"/>
                    <a:pt x="341041" y="482076"/>
                  </a:cubicBezTo>
                  <a:cubicBezTo>
                    <a:pt x="341053" y="482076"/>
                    <a:pt x="341758" y="482076"/>
                    <a:pt x="380610" y="482076"/>
                  </a:cubicBezTo>
                  <a:cubicBezTo>
                    <a:pt x="380610" y="482093"/>
                    <a:pt x="380610" y="482811"/>
                    <a:pt x="380610" y="514503"/>
                  </a:cubicBezTo>
                  <a:cubicBezTo>
                    <a:pt x="380620" y="514503"/>
                    <a:pt x="380694" y="514503"/>
                    <a:pt x="381391" y="514503"/>
                  </a:cubicBezTo>
                  <a:lnTo>
                    <a:pt x="386858" y="514503"/>
                  </a:lnTo>
                  <a:cubicBezTo>
                    <a:pt x="386858" y="514482"/>
                    <a:pt x="386858" y="513176"/>
                    <a:pt x="386858" y="432355"/>
                  </a:cubicBezTo>
                  <a:cubicBezTo>
                    <a:pt x="386864" y="432355"/>
                    <a:pt x="386966" y="432355"/>
                    <a:pt x="388681" y="432355"/>
                  </a:cubicBezTo>
                  <a:lnTo>
                    <a:pt x="401437" y="432355"/>
                  </a:lnTo>
                  <a:cubicBezTo>
                    <a:pt x="401437" y="432348"/>
                    <a:pt x="401437" y="432237"/>
                    <a:pt x="401437" y="430464"/>
                  </a:cubicBezTo>
                  <a:lnTo>
                    <a:pt x="401437" y="417223"/>
                  </a:lnTo>
                  <a:cubicBezTo>
                    <a:pt x="401448" y="417223"/>
                    <a:pt x="401960" y="417223"/>
                    <a:pt x="424347" y="417223"/>
                  </a:cubicBezTo>
                  <a:cubicBezTo>
                    <a:pt x="424347" y="417216"/>
                    <a:pt x="424347" y="417135"/>
                    <a:pt x="424347" y="416142"/>
                  </a:cubicBezTo>
                  <a:lnTo>
                    <a:pt x="424347" y="408576"/>
                  </a:lnTo>
                  <a:cubicBezTo>
                    <a:pt x="424354" y="408576"/>
                    <a:pt x="424467" y="408576"/>
                    <a:pt x="426168" y="408576"/>
                  </a:cubicBezTo>
                  <a:lnTo>
                    <a:pt x="438925" y="408576"/>
                  </a:lnTo>
                  <a:cubicBezTo>
                    <a:pt x="438925" y="408584"/>
                    <a:pt x="438925" y="408663"/>
                    <a:pt x="438925" y="409657"/>
                  </a:cubicBezTo>
                  <a:lnTo>
                    <a:pt x="438925" y="417223"/>
                  </a:lnTo>
                  <a:cubicBezTo>
                    <a:pt x="438935" y="417223"/>
                    <a:pt x="439009" y="417223"/>
                    <a:pt x="439706" y="417223"/>
                  </a:cubicBezTo>
                  <a:lnTo>
                    <a:pt x="445173" y="417223"/>
                  </a:lnTo>
                  <a:lnTo>
                    <a:pt x="455586" y="412899"/>
                  </a:lnTo>
                  <a:lnTo>
                    <a:pt x="459750" y="416142"/>
                  </a:lnTo>
                  <a:lnTo>
                    <a:pt x="459750" y="408576"/>
                  </a:lnTo>
                  <a:cubicBezTo>
                    <a:pt x="459760" y="408576"/>
                    <a:pt x="459901" y="408576"/>
                    <a:pt x="462093" y="408576"/>
                  </a:cubicBezTo>
                  <a:lnTo>
                    <a:pt x="478495" y="408576"/>
                  </a:lnTo>
                  <a:cubicBezTo>
                    <a:pt x="478495" y="408584"/>
                    <a:pt x="478495" y="408663"/>
                    <a:pt x="478495" y="409657"/>
                  </a:cubicBezTo>
                  <a:lnTo>
                    <a:pt x="478495" y="417223"/>
                  </a:lnTo>
                  <a:cubicBezTo>
                    <a:pt x="478515" y="417223"/>
                    <a:pt x="479271" y="417223"/>
                    <a:pt x="509735" y="417223"/>
                  </a:cubicBezTo>
                  <a:cubicBezTo>
                    <a:pt x="509735" y="417233"/>
                    <a:pt x="509735" y="417342"/>
                    <a:pt x="509735" y="418844"/>
                  </a:cubicBezTo>
                  <a:lnTo>
                    <a:pt x="509735" y="430194"/>
                  </a:lnTo>
                  <a:cubicBezTo>
                    <a:pt x="509752" y="430194"/>
                    <a:pt x="510409" y="430194"/>
                    <a:pt x="536809" y="430194"/>
                  </a:cubicBezTo>
                  <a:cubicBezTo>
                    <a:pt x="536809" y="430210"/>
                    <a:pt x="536809" y="430890"/>
                    <a:pt x="536809" y="460458"/>
                  </a:cubicBezTo>
                  <a:cubicBezTo>
                    <a:pt x="536818" y="460458"/>
                    <a:pt x="536893" y="460458"/>
                    <a:pt x="537589" y="460458"/>
                  </a:cubicBezTo>
                  <a:lnTo>
                    <a:pt x="543057" y="460458"/>
                  </a:lnTo>
                  <a:cubicBezTo>
                    <a:pt x="543057" y="460465"/>
                    <a:pt x="543057" y="460551"/>
                    <a:pt x="543057" y="461539"/>
                  </a:cubicBezTo>
                  <a:lnTo>
                    <a:pt x="543057" y="469106"/>
                  </a:lnTo>
                  <a:cubicBezTo>
                    <a:pt x="547222" y="469106"/>
                    <a:pt x="547222" y="469106"/>
                    <a:pt x="547222" y="499370"/>
                  </a:cubicBezTo>
                  <a:cubicBezTo>
                    <a:pt x="547232" y="499370"/>
                    <a:pt x="547308" y="499370"/>
                    <a:pt x="548003" y="499370"/>
                  </a:cubicBezTo>
                  <a:lnTo>
                    <a:pt x="553470" y="499370"/>
                  </a:lnTo>
                  <a:cubicBezTo>
                    <a:pt x="553470" y="499379"/>
                    <a:pt x="553470" y="499446"/>
                    <a:pt x="553470" y="500181"/>
                  </a:cubicBezTo>
                  <a:lnTo>
                    <a:pt x="553470" y="505856"/>
                  </a:lnTo>
                  <a:cubicBezTo>
                    <a:pt x="553477" y="505856"/>
                    <a:pt x="553557" y="505856"/>
                    <a:pt x="554511" y="505856"/>
                  </a:cubicBezTo>
                  <a:lnTo>
                    <a:pt x="561800" y="505856"/>
                  </a:lnTo>
                  <a:cubicBezTo>
                    <a:pt x="561800" y="505873"/>
                    <a:pt x="561800" y="506586"/>
                    <a:pt x="561800" y="536121"/>
                  </a:cubicBezTo>
                  <a:cubicBezTo>
                    <a:pt x="561808" y="536121"/>
                    <a:pt x="561931" y="536121"/>
                    <a:pt x="563883" y="536121"/>
                  </a:cubicBezTo>
                  <a:lnTo>
                    <a:pt x="578462" y="536121"/>
                  </a:lnTo>
                  <a:cubicBezTo>
                    <a:pt x="578462" y="536137"/>
                    <a:pt x="578462" y="536717"/>
                    <a:pt x="578462" y="559900"/>
                  </a:cubicBezTo>
                  <a:cubicBezTo>
                    <a:pt x="580545" y="559900"/>
                    <a:pt x="580545" y="559900"/>
                    <a:pt x="580545" y="561521"/>
                  </a:cubicBezTo>
                  <a:lnTo>
                    <a:pt x="580545" y="572871"/>
                  </a:lnTo>
                  <a:cubicBezTo>
                    <a:pt x="580554" y="572871"/>
                    <a:pt x="580626" y="572871"/>
                    <a:pt x="581326" y="572871"/>
                  </a:cubicBezTo>
                  <a:lnTo>
                    <a:pt x="586793" y="572871"/>
                  </a:lnTo>
                  <a:cubicBezTo>
                    <a:pt x="586793" y="572885"/>
                    <a:pt x="586793" y="573448"/>
                    <a:pt x="586793" y="596650"/>
                  </a:cubicBezTo>
                  <a:cubicBezTo>
                    <a:pt x="586801" y="596650"/>
                    <a:pt x="586903" y="596650"/>
                    <a:pt x="588094" y="596650"/>
                  </a:cubicBezTo>
                  <a:lnTo>
                    <a:pt x="597205" y="596650"/>
                  </a:lnTo>
                  <a:cubicBezTo>
                    <a:pt x="599289" y="598812"/>
                    <a:pt x="599289" y="598812"/>
                    <a:pt x="599289" y="600704"/>
                  </a:cubicBezTo>
                  <a:lnTo>
                    <a:pt x="599289" y="613945"/>
                  </a:lnTo>
                  <a:cubicBezTo>
                    <a:pt x="599293" y="613938"/>
                    <a:pt x="599383" y="613831"/>
                    <a:pt x="600851" y="612053"/>
                  </a:cubicBezTo>
                  <a:lnTo>
                    <a:pt x="611784" y="598812"/>
                  </a:lnTo>
                  <a:cubicBezTo>
                    <a:pt x="611799" y="598812"/>
                    <a:pt x="612456" y="598812"/>
                    <a:pt x="640941" y="598812"/>
                  </a:cubicBezTo>
                  <a:cubicBezTo>
                    <a:pt x="640941" y="598837"/>
                    <a:pt x="640941" y="600238"/>
                    <a:pt x="640941" y="685283"/>
                  </a:cubicBezTo>
                  <a:cubicBezTo>
                    <a:pt x="640950" y="685283"/>
                    <a:pt x="641028" y="685283"/>
                    <a:pt x="641723" y="685283"/>
                  </a:cubicBezTo>
                  <a:lnTo>
                    <a:pt x="647189" y="685283"/>
                  </a:lnTo>
                  <a:cubicBezTo>
                    <a:pt x="647193" y="685275"/>
                    <a:pt x="647254" y="685175"/>
                    <a:pt x="647971" y="683932"/>
                  </a:cubicBezTo>
                  <a:lnTo>
                    <a:pt x="653437" y="674474"/>
                  </a:lnTo>
                  <a:cubicBezTo>
                    <a:pt x="653437" y="674481"/>
                    <a:pt x="653437" y="674580"/>
                    <a:pt x="653437" y="676366"/>
                  </a:cubicBezTo>
                  <a:lnTo>
                    <a:pt x="653437" y="689607"/>
                  </a:lnTo>
                  <a:cubicBezTo>
                    <a:pt x="657602" y="689607"/>
                    <a:pt x="657602" y="689607"/>
                    <a:pt x="657602" y="644210"/>
                  </a:cubicBezTo>
                  <a:cubicBezTo>
                    <a:pt x="657611" y="644210"/>
                    <a:pt x="657683" y="644210"/>
                    <a:pt x="658383" y="644210"/>
                  </a:cubicBezTo>
                  <a:lnTo>
                    <a:pt x="663850" y="644210"/>
                  </a:lnTo>
                  <a:cubicBezTo>
                    <a:pt x="663850" y="644195"/>
                    <a:pt x="663850" y="643195"/>
                    <a:pt x="663850" y="579356"/>
                  </a:cubicBezTo>
                  <a:cubicBezTo>
                    <a:pt x="663857" y="579356"/>
                    <a:pt x="663940" y="579356"/>
                    <a:pt x="664892" y="579356"/>
                  </a:cubicBezTo>
                  <a:lnTo>
                    <a:pt x="672181" y="579356"/>
                  </a:lnTo>
                  <a:cubicBezTo>
                    <a:pt x="672187" y="579335"/>
                    <a:pt x="672458" y="578395"/>
                    <a:pt x="684677" y="536121"/>
                  </a:cubicBezTo>
                  <a:cubicBezTo>
                    <a:pt x="684685" y="536121"/>
                    <a:pt x="684785" y="536121"/>
                    <a:pt x="685978" y="536121"/>
                  </a:cubicBezTo>
                  <a:lnTo>
                    <a:pt x="695091" y="536121"/>
                  </a:lnTo>
                  <a:cubicBezTo>
                    <a:pt x="695095" y="536144"/>
                    <a:pt x="695327" y="537110"/>
                    <a:pt x="705503" y="579356"/>
                  </a:cubicBezTo>
                  <a:cubicBezTo>
                    <a:pt x="705509" y="579356"/>
                    <a:pt x="705585" y="579356"/>
                    <a:pt x="706544" y="579356"/>
                  </a:cubicBezTo>
                  <a:lnTo>
                    <a:pt x="713834" y="579356"/>
                  </a:lnTo>
                  <a:cubicBezTo>
                    <a:pt x="713834" y="579367"/>
                    <a:pt x="713834" y="580034"/>
                    <a:pt x="713834" y="618268"/>
                  </a:cubicBezTo>
                  <a:cubicBezTo>
                    <a:pt x="713841" y="618268"/>
                    <a:pt x="713943" y="618268"/>
                    <a:pt x="715655" y="618268"/>
                  </a:cubicBezTo>
                  <a:lnTo>
                    <a:pt x="728412" y="618268"/>
                  </a:lnTo>
                  <a:cubicBezTo>
                    <a:pt x="728412" y="618276"/>
                    <a:pt x="728412" y="618398"/>
                    <a:pt x="728412" y="620430"/>
                  </a:cubicBezTo>
                  <a:lnTo>
                    <a:pt x="728412" y="635562"/>
                  </a:lnTo>
                  <a:cubicBezTo>
                    <a:pt x="732577" y="635562"/>
                    <a:pt x="732577" y="635562"/>
                    <a:pt x="732577" y="633401"/>
                  </a:cubicBezTo>
                  <a:lnTo>
                    <a:pt x="732577" y="618268"/>
                  </a:lnTo>
                  <a:cubicBezTo>
                    <a:pt x="732588" y="618268"/>
                    <a:pt x="732703" y="618268"/>
                    <a:pt x="734139" y="618268"/>
                  </a:cubicBezTo>
                  <a:lnTo>
                    <a:pt x="745073" y="618268"/>
                  </a:lnTo>
                  <a:cubicBezTo>
                    <a:pt x="745073" y="618278"/>
                    <a:pt x="745073" y="618395"/>
                    <a:pt x="745073" y="619889"/>
                  </a:cubicBezTo>
                  <a:lnTo>
                    <a:pt x="745073" y="631239"/>
                  </a:lnTo>
                  <a:cubicBezTo>
                    <a:pt x="745090" y="631239"/>
                    <a:pt x="745818" y="631239"/>
                    <a:pt x="776313" y="631239"/>
                  </a:cubicBezTo>
                  <a:cubicBezTo>
                    <a:pt x="776313" y="631222"/>
                    <a:pt x="776313" y="630451"/>
                    <a:pt x="776313" y="594489"/>
                  </a:cubicBezTo>
                  <a:cubicBezTo>
                    <a:pt x="776321" y="594489"/>
                    <a:pt x="776417" y="594489"/>
                    <a:pt x="777614" y="594489"/>
                  </a:cubicBezTo>
                  <a:lnTo>
                    <a:pt x="786726" y="594489"/>
                  </a:lnTo>
                  <a:cubicBezTo>
                    <a:pt x="786726" y="594500"/>
                    <a:pt x="786726" y="594994"/>
                    <a:pt x="786726" y="616106"/>
                  </a:cubicBezTo>
                  <a:cubicBezTo>
                    <a:pt x="788809" y="616106"/>
                    <a:pt x="788809" y="616106"/>
                    <a:pt x="788809" y="583680"/>
                  </a:cubicBezTo>
                  <a:cubicBezTo>
                    <a:pt x="788823" y="583680"/>
                    <a:pt x="789379" y="583680"/>
                    <a:pt x="811718" y="583680"/>
                  </a:cubicBezTo>
                  <a:cubicBezTo>
                    <a:pt x="811718" y="583670"/>
                    <a:pt x="811718" y="583550"/>
                    <a:pt x="811718" y="582058"/>
                  </a:cubicBezTo>
                  <a:lnTo>
                    <a:pt x="811718" y="570709"/>
                  </a:lnTo>
                  <a:cubicBezTo>
                    <a:pt x="811726" y="570709"/>
                    <a:pt x="811803" y="570709"/>
                    <a:pt x="812499" y="570709"/>
                  </a:cubicBezTo>
                  <a:lnTo>
                    <a:pt x="817965" y="570709"/>
                  </a:lnTo>
                  <a:cubicBezTo>
                    <a:pt x="817965" y="570703"/>
                    <a:pt x="817965" y="570590"/>
                    <a:pt x="817965" y="568818"/>
                  </a:cubicBezTo>
                  <a:lnTo>
                    <a:pt x="817965" y="555577"/>
                  </a:lnTo>
                  <a:lnTo>
                    <a:pt x="822131" y="562062"/>
                  </a:lnTo>
                  <a:cubicBezTo>
                    <a:pt x="822140" y="562062"/>
                    <a:pt x="822272" y="562062"/>
                    <a:pt x="824475" y="562062"/>
                  </a:cubicBezTo>
                  <a:lnTo>
                    <a:pt x="840875" y="562062"/>
                  </a:lnTo>
                  <a:cubicBezTo>
                    <a:pt x="840875" y="562054"/>
                    <a:pt x="840875" y="561986"/>
                    <a:pt x="840875" y="561251"/>
                  </a:cubicBezTo>
                  <a:lnTo>
                    <a:pt x="840875" y="555577"/>
                  </a:lnTo>
                  <a:cubicBezTo>
                    <a:pt x="840884" y="555577"/>
                    <a:pt x="840960" y="555577"/>
                    <a:pt x="841656" y="555577"/>
                  </a:cubicBezTo>
                  <a:lnTo>
                    <a:pt x="847123" y="555577"/>
                  </a:lnTo>
                  <a:cubicBezTo>
                    <a:pt x="847123" y="555586"/>
                    <a:pt x="847123" y="555686"/>
                    <a:pt x="847123" y="556928"/>
                  </a:cubicBezTo>
                  <a:lnTo>
                    <a:pt x="847123" y="566386"/>
                  </a:lnTo>
                  <a:cubicBezTo>
                    <a:pt x="847138" y="566386"/>
                    <a:pt x="847891" y="566386"/>
                    <a:pt x="886693" y="566386"/>
                  </a:cubicBezTo>
                  <a:cubicBezTo>
                    <a:pt x="886693" y="566404"/>
                    <a:pt x="886693" y="567914"/>
                    <a:pt x="886693" y="704739"/>
                  </a:cubicBezTo>
                  <a:cubicBezTo>
                    <a:pt x="886703" y="704739"/>
                    <a:pt x="886821" y="704739"/>
                    <a:pt x="888255" y="704739"/>
                  </a:cubicBezTo>
                  <a:lnTo>
                    <a:pt x="899189" y="704739"/>
                  </a:lnTo>
                  <a:cubicBezTo>
                    <a:pt x="899189" y="700416"/>
                    <a:pt x="899189" y="696092"/>
                    <a:pt x="899189" y="691769"/>
                  </a:cubicBezTo>
                  <a:cubicBezTo>
                    <a:pt x="901272" y="691769"/>
                    <a:pt x="901272" y="691769"/>
                    <a:pt x="903354" y="691769"/>
                  </a:cubicBezTo>
                  <a:cubicBezTo>
                    <a:pt x="903354" y="696092"/>
                    <a:pt x="903354" y="700416"/>
                    <a:pt x="903354" y="704739"/>
                  </a:cubicBezTo>
                  <a:cubicBezTo>
                    <a:pt x="913767" y="704739"/>
                    <a:pt x="924181" y="704739"/>
                    <a:pt x="934594" y="704739"/>
                  </a:cubicBezTo>
                  <a:cubicBezTo>
                    <a:pt x="934594" y="693930"/>
                    <a:pt x="934594" y="685283"/>
                    <a:pt x="934594" y="674474"/>
                  </a:cubicBezTo>
                  <a:cubicBezTo>
                    <a:pt x="938759" y="674474"/>
                    <a:pt x="942925" y="674474"/>
                    <a:pt x="947089" y="674474"/>
                  </a:cubicBezTo>
                  <a:lnTo>
                    <a:pt x="959585" y="672313"/>
                  </a:lnTo>
                  <a:cubicBezTo>
                    <a:pt x="961669" y="672313"/>
                    <a:pt x="961669" y="674474"/>
                    <a:pt x="963751" y="674474"/>
                  </a:cubicBezTo>
                  <a:lnTo>
                    <a:pt x="974164" y="674474"/>
                  </a:lnTo>
                  <a:cubicBezTo>
                    <a:pt x="974164" y="685283"/>
                    <a:pt x="974164" y="696092"/>
                    <a:pt x="974164" y="704739"/>
                  </a:cubicBezTo>
                  <a:cubicBezTo>
                    <a:pt x="976247" y="704739"/>
                    <a:pt x="978330" y="704739"/>
                    <a:pt x="982495" y="704739"/>
                  </a:cubicBezTo>
                  <a:cubicBezTo>
                    <a:pt x="982495" y="711225"/>
                    <a:pt x="982495" y="717710"/>
                    <a:pt x="982495" y="722034"/>
                  </a:cubicBezTo>
                  <a:lnTo>
                    <a:pt x="992088" y="722939"/>
                  </a:lnTo>
                  <a:lnTo>
                    <a:pt x="1005404" y="722939"/>
                  </a:lnTo>
                  <a:cubicBezTo>
                    <a:pt x="1005404" y="717130"/>
                    <a:pt x="1005404" y="712958"/>
                    <a:pt x="1005404" y="706901"/>
                  </a:cubicBezTo>
                  <a:lnTo>
                    <a:pt x="1075236" y="706901"/>
                  </a:lnTo>
                  <a:lnTo>
                    <a:pt x="1075236" y="621648"/>
                  </a:lnTo>
                  <a:lnTo>
                    <a:pt x="1149232" y="621648"/>
                  </a:lnTo>
                  <a:lnTo>
                    <a:pt x="1149232" y="700416"/>
                  </a:lnTo>
                  <a:cubicBezTo>
                    <a:pt x="1149885" y="700416"/>
                    <a:pt x="1150537" y="700416"/>
                    <a:pt x="1151189" y="700416"/>
                  </a:cubicBezTo>
                  <a:lnTo>
                    <a:pt x="1152465" y="722939"/>
                  </a:lnTo>
                  <a:lnTo>
                    <a:pt x="1162408" y="722939"/>
                  </a:lnTo>
                  <a:cubicBezTo>
                    <a:pt x="1162959" y="715725"/>
                    <a:pt x="1163685" y="708071"/>
                    <a:pt x="1163685" y="700416"/>
                  </a:cubicBezTo>
                  <a:cubicBezTo>
                    <a:pt x="1165768" y="700416"/>
                    <a:pt x="1167851" y="700416"/>
                    <a:pt x="1169932" y="700416"/>
                  </a:cubicBezTo>
                  <a:lnTo>
                    <a:pt x="1171209" y="722939"/>
                  </a:lnTo>
                  <a:lnTo>
                    <a:pt x="1223228" y="722939"/>
                  </a:lnTo>
                  <a:lnTo>
                    <a:pt x="1223228" y="559911"/>
                  </a:lnTo>
                  <a:lnTo>
                    <a:pt x="1426003" y="559911"/>
                  </a:lnTo>
                  <a:lnTo>
                    <a:pt x="1426003" y="722939"/>
                  </a:lnTo>
                  <a:lnTo>
                    <a:pt x="1445216" y="722939"/>
                  </a:lnTo>
                  <a:lnTo>
                    <a:pt x="1445216" y="640246"/>
                  </a:lnTo>
                  <a:lnTo>
                    <a:pt x="1542962" y="640246"/>
                  </a:lnTo>
                  <a:cubicBezTo>
                    <a:pt x="1547149" y="534225"/>
                    <a:pt x="1550621" y="428751"/>
                    <a:pt x="1555222" y="322105"/>
                  </a:cubicBezTo>
                  <a:cubicBezTo>
                    <a:pt x="1544809" y="322105"/>
                    <a:pt x="1519818" y="309134"/>
                    <a:pt x="1542727" y="300487"/>
                  </a:cubicBezTo>
                  <a:cubicBezTo>
                    <a:pt x="1540643" y="298325"/>
                    <a:pt x="1538561" y="296163"/>
                    <a:pt x="1536479" y="296163"/>
                  </a:cubicBezTo>
                  <a:cubicBezTo>
                    <a:pt x="1536479" y="283193"/>
                    <a:pt x="1534395" y="281031"/>
                    <a:pt x="1544809" y="272384"/>
                  </a:cubicBezTo>
                  <a:cubicBezTo>
                    <a:pt x="1544809" y="268060"/>
                    <a:pt x="1544809" y="261575"/>
                    <a:pt x="1544809" y="255090"/>
                  </a:cubicBezTo>
                  <a:cubicBezTo>
                    <a:pt x="1548975" y="255090"/>
                    <a:pt x="1553140" y="255090"/>
                    <a:pt x="1559387" y="255090"/>
                  </a:cubicBezTo>
                  <a:cubicBezTo>
                    <a:pt x="1559387" y="246442"/>
                    <a:pt x="1559387" y="239957"/>
                    <a:pt x="1559387" y="233472"/>
                  </a:cubicBezTo>
                  <a:cubicBezTo>
                    <a:pt x="1559387" y="231310"/>
                    <a:pt x="1561470" y="231310"/>
                    <a:pt x="1561470" y="229148"/>
                  </a:cubicBezTo>
                  <a:cubicBezTo>
                    <a:pt x="1561470" y="203207"/>
                    <a:pt x="1561470" y="177266"/>
                    <a:pt x="1561470" y="151324"/>
                  </a:cubicBezTo>
                  <a:cubicBezTo>
                    <a:pt x="1561470" y="149162"/>
                    <a:pt x="1559387" y="147002"/>
                    <a:pt x="1559387" y="144840"/>
                  </a:cubicBezTo>
                  <a:cubicBezTo>
                    <a:pt x="1561470" y="142678"/>
                    <a:pt x="1563553" y="140516"/>
                    <a:pt x="1565635" y="138354"/>
                  </a:cubicBezTo>
                  <a:cubicBezTo>
                    <a:pt x="1565635" y="118898"/>
                    <a:pt x="1565635" y="99442"/>
                    <a:pt x="1565635" y="79986"/>
                  </a:cubicBezTo>
                  <a:cubicBezTo>
                    <a:pt x="1565635" y="77824"/>
                    <a:pt x="1565635" y="77824"/>
                    <a:pt x="1567718" y="75662"/>
                  </a:cubicBezTo>
                  <a:cubicBezTo>
                    <a:pt x="1567718" y="58368"/>
                    <a:pt x="1567718" y="38912"/>
                    <a:pt x="1567718" y="19456"/>
                  </a:cubicBezTo>
                  <a:cubicBezTo>
                    <a:pt x="1569801" y="10810"/>
                    <a:pt x="1569801" y="6486"/>
                    <a:pt x="15698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18" name="Freeform: Shape 17">
              <a:extLst>
                <a:ext uri="{FF2B5EF4-FFF2-40B4-BE49-F238E27FC236}">
                  <a16:creationId xmlns:a16="http://schemas.microsoft.com/office/drawing/2014/main" id="{F5B556F1-F1E4-4306-B192-7F6651E6FBCD}"/>
                </a:ext>
              </a:extLst>
            </p:cNvPr>
            <p:cNvSpPr>
              <a:spLocks/>
            </p:cNvSpPr>
            <p:nvPr userDrawn="1"/>
          </p:nvSpPr>
          <p:spPr bwMode="auto">
            <a:xfrm>
              <a:off x="6298465" y="6481019"/>
              <a:ext cx="1639605" cy="399269"/>
            </a:xfrm>
            <a:custGeom>
              <a:avLst/>
              <a:gdLst>
                <a:gd name="connsiteX0" fmla="*/ 838994 w 1639605"/>
                <a:gd name="connsiteY0" fmla="*/ 0 h 399269"/>
                <a:gd name="connsiteX1" fmla="*/ 877934 w 1639605"/>
                <a:gd name="connsiteY1" fmla="*/ 0 h 399269"/>
                <a:gd name="connsiteX2" fmla="*/ 877934 w 1639605"/>
                <a:gd name="connsiteY2" fmla="*/ 1744 h 399269"/>
                <a:gd name="connsiteX3" fmla="*/ 877934 w 1639605"/>
                <a:gd name="connsiteY3" fmla="*/ 13948 h 399269"/>
                <a:gd name="connsiteX4" fmla="*/ 916873 w 1639605"/>
                <a:gd name="connsiteY4" fmla="*/ 13948 h 399269"/>
                <a:gd name="connsiteX5" fmla="*/ 916873 w 1639605"/>
                <a:gd name="connsiteY5" fmla="*/ 104609 h 399269"/>
                <a:gd name="connsiteX6" fmla="*/ 918305 w 1639605"/>
                <a:gd name="connsiteY6" fmla="*/ 104609 h 399269"/>
                <a:gd name="connsiteX7" fmla="*/ 928326 w 1639605"/>
                <a:gd name="connsiteY7" fmla="*/ 104609 h 399269"/>
                <a:gd name="connsiteX8" fmla="*/ 928326 w 1639605"/>
                <a:gd name="connsiteY8" fmla="*/ 237114 h 399269"/>
                <a:gd name="connsiteX9" fmla="*/ 930616 w 1639605"/>
                <a:gd name="connsiteY9" fmla="*/ 237114 h 399269"/>
                <a:gd name="connsiteX10" fmla="*/ 946651 w 1639605"/>
                <a:gd name="connsiteY10" fmla="*/ 237114 h 399269"/>
                <a:gd name="connsiteX11" fmla="*/ 946651 w 1639605"/>
                <a:gd name="connsiteY11" fmla="*/ 151102 h 399269"/>
                <a:gd name="connsiteX12" fmla="*/ 947510 w 1639605"/>
                <a:gd name="connsiteY12" fmla="*/ 150521 h 399269"/>
                <a:gd name="connsiteX13" fmla="*/ 953522 w 1639605"/>
                <a:gd name="connsiteY13" fmla="*/ 146453 h 399269"/>
                <a:gd name="connsiteX14" fmla="*/ 958104 w 1639605"/>
                <a:gd name="connsiteY14" fmla="*/ 147615 h 399269"/>
                <a:gd name="connsiteX15" fmla="*/ 958104 w 1639605"/>
                <a:gd name="connsiteY15" fmla="*/ 155752 h 399269"/>
                <a:gd name="connsiteX16" fmla="*/ 960393 w 1639605"/>
                <a:gd name="connsiteY16" fmla="*/ 154589 h 399269"/>
                <a:gd name="connsiteX17" fmla="*/ 976428 w 1639605"/>
                <a:gd name="connsiteY17" fmla="*/ 146453 h 399269"/>
                <a:gd name="connsiteX18" fmla="*/ 978433 w 1639605"/>
                <a:gd name="connsiteY18" fmla="*/ 146453 h 399269"/>
                <a:gd name="connsiteX19" fmla="*/ 992461 w 1639605"/>
                <a:gd name="connsiteY19" fmla="*/ 146453 h 399269"/>
                <a:gd name="connsiteX20" fmla="*/ 992461 w 1639605"/>
                <a:gd name="connsiteY20" fmla="*/ 304529 h 399269"/>
                <a:gd name="connsiteX21" fmla="*/ 1024530 w 1639605"/>
                <a:gd name="connsiteY21" fmla="*/ 309179 h 399269"/>
                <a:gd name="connsiteX22" fmla="*/ 1024530 w 1639605"/>
                <a:gd name="connsiteY22" fmla="*/ 302205 h 399269"/>
                <a:gd name="connsiteX23" fmla="*/ 1058887 w 1639605"/>
                <a:gd name="connsiteY23" fmla="*/ 302205 h 399269"/>
                <a:gd name="connsiteX24" fmla="*/ 1058887 w 1639605"/>
                <a:gd name="connsiteY24" fmla="*/ 271984 h 399269"/>
                <a:gd name="connsiteX25" fmla="*/ 1068050 w 1639605"/>
                <a:gd name="connsiteY25" fmla="*/ 271984 h 399269"/>
                <a:gd name="connsiteX26" fmla="*/ 1068050 w 1639605"/>
                <a:gd name="connsiteY26" fmla="*/ 232465 h 399269"/>
                <a:gd name="connsiteX27" fmla="*/ 1074922 w 1639605"/>
                <a:gd name="connsiteY27" fmla="*/ 232465 h 399269"/>
                <a:gd name="connsiteX28" fmla="*/ 1074922 w 1639605"/>
                <a:gd name="connsiteY28" fmla="*/ 192946 h 399269"/>
                <a:gd name="connsiteX29" fmla="*/ 1090956 w 1639605"/>
                <a:gd name="connsiteY29" fmla="*/ 192946 h 399269"/>
                <a:gd name="connsiteX30" fmla="*/ 1141347 w 1639605"/>
                <a:gd name="connsiteY30" fmla="*/ 172024 h 399269"/>
                <a:gd name="connsiteX31" fmla="*/ 1143638 w 1639605"/>
                <a:gd name="connsiteY31" fmla="*/ 151102 h 399269"/>
                <a:gd name="connsiteX32" fmla="*/ 1148219 w 1639605"/>
                <a:gd name="connsiteY32" fmla="*/ 172024 h 399269"/>
                <a:gd name="connsiteX33" fmla="*/ 1200902 w 1639605"/>
                <a:gd name="connsiteY33" fmla="*/ 199920 h 399269"/>
                <a:gd name="connsiteX34" fmla="*/ 1200902 w 1639605"/>
                <a:gd name="connsiteY34" fmla="*/ 195271 h 399269"/>
                <a:gd name="connsiteX35" fmla="*/ 1214645 w 1639605"/>
                <a:gd name="connsiteY35" fmla="*/ 195271 h 399269"/>
                <a:gd name="connsiteX36" fmla="*/ 1214645 w 1639605"/>
                <a:gd name="connsiteY36" fmla="*/ 232465 h 399269"/>
                <a:gd name="connsiteX37" fmla="*/ 1221517 w 1639605"/>
                <a:gd name="connsiteY37" fmla="*/ 232465 h 399269"/>
                <a:gd name="connsiteX38" fmla="*/ 1221517 w 1639605"/>
                <a:gd name="connsiteY38" fmla="*/ 276633 h 399269"/>
                <a:gd name="connsiteX39" fmla="*/ 1228389 w 1639605"/>
                <a:gd name="connsiteY39" fmla="*/ 276633 h 399269"/>
                <a:gd name="connsiteX40" fmla="*/ 1228389 w 1639605"/>
                <a:gd name="connsiteY40" fmla="*/ 297555 h 399269"/>
                <a:gd name="connsiteX41" fmla="*/ 1242132 w 1639605"/>
                <a:gd name="connsiteY41" fmla="*/ 297555 h 399269"/>
                <a:gd name="connsiteX42" fmla="*/ 1242132 w 1639605"/>
                <a:gd name="connsiteY42" fmla="*/ 330100 h 399269"/>
                <a:gd name="connsiteX43" fmla="*/ 1329172 w 1639605"/>
                <a:gd name="connsiteY43" fmla="*/ 323126 h 399269"/>
                <a:gd name="connsiteX44" fmla="*/ 1329172 w 1639605"/>
                <a:gd name="connsiteY44" fmla="*/ 290581 h 399269"/>
                <a:gd name="connsiteX45" fmla="*/ 1374984 w 1639605"/>
                <a:gd name="connsiteY45" fmla="*/ 290581 h 399269"/>
                <a:gd name="connsiteX46" fmla="*/ 1374984 w 1639605"/>
                <a:gd name="connsiteY46" fmla="*/ 271984 h 399269"/>
                <a:gd name="connsiteX47" fmla="*/ 1471187 w 1639605"/>
                <a:gd name="connsiteY47" fmla="*/ 271984 h 399269"/>
                <a:gd name="connsiteX48" fmla="*/ 1471187 w 1639605"/>
                <a:gd name="connsiteY48" fmla="*/ 283607 h 399269"/>
                <a:gd name="connsiteX49" fmla="*/ 1533031 w 1639605"/>
                <a:gd name="connsiteY49" fmla="*/ 283607 h 399269"/>
                <a:gd name="connsiteX50" fmla="*/ 1533031 w 1639605"/>
                <a:gd name="connsiteY50" fmla="*/ 290581 h 399269"/>
                <a:gd name="connsiteX51" fmla="*/ 1551356 w 1639605"/>
                <a:gd name="connsiteY51" fmla="*/ 290581 h 399269"/>
                <a:gd name="connsiteX52" fmla="*/ 1551356 w 1639605"/>
                <a:gd name="connsiteY52" fmla="*/ 297555 h 399269"/>
                <a:gd name="connsiteX53" fmla="*/ 1567389 w 1639605"/>
                <a:gd name="connsiteY53" fmla="*/ 297555 h 399269"/>
                <a:gd name="connsiteX54" fmla="*/ 1567389 w 1639605"/>
                <a:gd name="connsiteY54" fmla="*/ 277548 h 399269"/>
                <a:gd name="connsiteX55" fmla="*/ 1639605 w 1639605"/>
                <a:gd name="connsiteY55" fmla="*/ 399269 h 399269"/>
                <a:gd name="connsiteX56" fmla="*/ 0 w 1639605"/>
                <a:gd name="connsiteY56" fmla="*/ 399269 h 399269"/>
                <a:gd name="connsiteX57" fmla="*/ 0 w 1639605"/>
                <a:gd name="connsiteY57" fmla="*/ 378836 h 399269"/>
                <a:gd name="connsiteX58" fmla="*/ 509 w 1639605"/>
                <a:gd name="connsiteY58" fmla="*/ 371254 h 399269"/>
                <a:gd name="connsiteX59" fmla="*/ 652 w 1639605"/>
                <a:gd name="connsiteY59" fmla="*/ 341724 h 399269"/>
                <a:gd name="connsiteX60" fmla="*/ 39592 w 1639605"/>
                <a:gd name="connsiteY60" fmla="*/ 341724 h 399269"/>
                <a:gd name="connsiteX61" fmla="*/ 39592 w 1639605"/>
                <a:gd name="connsiteY61" fmla="*/ 267335 h 399269"/>
                <a:gd name="connsiteX62" fmla="*/ 76241 w 1639605"/>
                <a:gd name="connsiteY62" fmla="*/ 267335 h 399269"/>
                <a:gd name="connsiteX63" fmla="*/ 76241 w 1639605"/>
                <a:gd name="connsiteY63" fmla="*/ 266463 h 399269"/>
                <a:gd name="connsiteX64" fmla="*/ 76241 w 1639605"/>
                <a:gd name="connsiteY64" fmla="*/ 260361 h 399269"/>
                <a:gd name="connsiteX65" fmla="*/ 99147 w 1639605"/>
                <a:gd name="connsiteY65" fmla="*/ 260361 h 399269"/>
                <a:gd name="connsiteX66" fmla="*/ 99147 w 1639605"/>
                <a:gd name="connsiteY66" fmla="*/ 220842 h 399269"/>
                <a:gd name="connsiteX67" fmla="*/ 94565 w 1639605"/>
                <a:gd name="connsiteY67" fmla="*/ 219098 h 399269"/>
                <a:gd name="connsiteX68" fmla="*/ 94565 w 1639605"/>
                <a:gd name="connsiteY68" fmla="*/ 206894 h 399269"/>
                <a:gd name="connsiteX69" fmla="*/ 99147 w 1639605"/>
                <a:gd name="connsiteY69" fmla="*/ 209219 h 399269"/>
                <a:gd name="connsiteX70" fmla="*/ 103728 w 1639605"/>
                <a:gd name="connsiteY70" fmla="*/ 185972 h 399269"/>
                <a:gd name="connsiteX71" fmla="*/ 108309 w 1639605"/>
                <a:gd name="connsiteY71" fmla="*/ 209219 h 399269"/>
                <a:gd name="connsiteX72" fmla="*/ 110886 w 1639605"/>
                <a:gd name="connsiteY72" fmla="*/ 206022 h 399269"/>
                <a:gd name="connsiteX73" fmla="*/ 112891 w 1639605"/>
                <a:gd name="connsiteY73" fmla="*/ 199920 h 399269"/>
                <a:gd name="connsiteX74" fmla="*/ 113462 w 1639605"/>
                <a:gd name="connsiteY74" fmla="*/ 198758 h 399269"/>
                <a:gd name="connsiteX75" fmla="*/ 117471 w 1639605"/>
                <a:gd name="connsiteY75" fmla="*/ 190621 h 399269"/>
                <a:gd name="connsiteX76" fmla="*/ 118044 w 1639605"/>
                <a:gd name="connsiteY76" fmla="*/ 189459 h 399269"/>
                <a:gd name="connsiteX77" fmla="*/ 122053 w 1639605"/>
                <a:gd name="connsiteY77" fmla="*/ 181323 h 399269"/>
                <a:gd name="connsiteX78" fmla="*/ 123483 w 1639605"/>
                <a:gd name="connsiteY78" fmla="*/ 180451 h 399269"/>
                <a:gd name="connsiteX79" fmla="*/ 133504 w 1639605"/>
                <a:gd name="connsiteY79" fmla="*/ 174349 h 399269"/>
                <a:gd name="connsiteX80" fmla="*/ 135223 w 1639605"/>
                <a:gd name="connsiteY80" fmla="*/ 173187 h 399269"/>
                <a:gd name="connsiteX81" fmla="*/ 147248 w 1639605"/>
                <a:gd name="connsiteY81" fmla="*/ 165050 h 399269"/>
                <a:gd name="connsiteX82" fmla="*/ 148107 w 1639605"/>
                <a:gd name="connsiteY82" fmla="*/ 163888 h 399269"/>
                <a:gd name="connsiteX83" fmla="*/ 154120 w 1639605"/>
                <a:gd name="connsiteY83" fmla="*/ 155752 h 399269"/>
                <a:gd name="connsiteX84" fmla="*/ 154692 w 1639605"/>
                <a:gd name="connsiteY84" fmla="*/ 153718 h 399269"/>
                <a:gd name="connsiteX85" fmla="*/ 158701 w 1639605"/>
                <a:gd name="connsiteY85" fmla="*/ 139479 h 399269"/>
                <a:gd name="connsiteX86" fmla="*/ 159274 w 1639605"/>
                <a:gd name="connsiteY86" fmla="*/ 141513 h 399269"/>
                <a:gd name="connsiteX87" fmla="*/ 163282 w 1639605"/>
                <a:gd name="connsiteY87" fmla="*/ 155752 h 399269"/>
                <a:gd name="connsiteX88" fmla="*/ 163854 w 1639605"/>
                <a:gd name="connsiteY88" fmla="*/ 156623 h 399269"/>
                <a:gd name="connsiteX89" fmla="*/ 167863 w 1639605"/>
                <a:gd name="connsiteY89" fmla="*/ 162726 h 399269"/>
                <a:gd name="connsiteX90" fmla="*/ 169295 w 1639605"/>
                <a:gd name="connsiteY90" fmla="*/ 163888 h 399269"/>
                <a:gd name="connsiteX91" fmla="*/ 179317 w 1639605"/>
                <a:gd name="connsiteY91" fmla="*/ 172024 h 399269"/>
                <a:gd name="connsiteX92" fmla="*/ 180462 w 1639605"/>
                <a:gd name="connsiteY92" fmla="*/ 173187 h 399269"/>
                <a:gd name="connsiteX93" fmla="*/ 188477 w 1639605"/>
                <a:gd name="connsiteY93" fmla="*/ 181323 h 399269"/>
                <a:gd name="connsiteX94" fmla="*/ 189624 w 1639605"/>
                <a:gd name="connsiteY94" fmla="*/ 182485 h 399269"/>
                <a:gd name="connsiteX95" fmla="*/ 197641 w 1639605"/>
                <a:gd name="connsiteY95" fmla="*/ 190621 h 399269"/>
                <a:gd name="connsiteX96" fmla="*/ 197927 w 1639605"/>
                <a:gd name="connsiteY96" fmla="*/ 191784 h 399269"/>
                <a:gd name="connsiteX97" fmla="*/ 199930 w 1639605"/>
                <a:gd name="connsiteY97" fmla="*/ 199920 h 399269"/>
                <a:gd name="connsiteX98" fmla="*/ 200217 w 1639605"/>
                <a:gd name="connsiteY98" fmla="*/ 201082 h 399269"/>
                <a:gd name="connsiteX99" fmla="*/ 202221 w 1639605"/>
                <a:gd name="connsiteY99" fmla="*/ 209219 h 399269"/>
                <a:gd name="connsiteX100" fmla="*/ 209093 w 1639605"/>
                <a:gd name="connsiteY100" fmla="*/ 185972 h 399269"/>
                <a:gd name="connsiteX101" fmla="*/ 213674 w 1639605"/>
                <a:gd name="connsiteY101" fmla="*/ 209219 h 399269"/>
                <a:gd name="connsiteX102" fmla="*/ 218255 w 1639605"/>
                <a:gd name="connsiteY102" fmla="*/ 210962 h 399269"/>
                <a:gd name="connsiteX103" fmla="*/ 218255 w 1639605"/>
                <a:gd name="connsiteY103" fmla="*/ 223167 h 399269"/>
                <a:gd name="connsiteX104" fmla="*/ 213674 w 1639605"/>
                <a:gd name="connsiteY104" fmla="*/ 255712 h 399269"/>
                <a:gd name="connsiteX105" fmla="*/ 214820 w 1639605"/>
                <a:gd name="connsiteY105" fmla="*/ 255712 h 399269"/>
                <a:gd name="connsiteX106" fmla="*/ 222836 w 1639605"/>
                <a:gd name="connsiteY106" fmla="*/ 255712 h 399269"/>
                <a:gd name="connsiteX107" fmla="*/ 223696 w 1639605"/>
                <a:gd name="connsiteY107" fmla="*/ 260361 h 399269"/>
                <a:gd name="connsiteX108" fmla="*/ 229708 w 1639605"/>
                <a:gd name="connsiteY108" fmla="*/ 260361 h 399269"/>
                <a:gd name="connsiteX109" fmla="*/ 229708 w 1639605"/>
                <a:gd name="connsiteY109" fmla="*/ 259199 h 399269"/>
                <a:gd name="connsiteX110" fmla="*/ 229708 w 1639605"/>
                <a:gd name="connsiteY110" fmla="*/ 251062 h 399269"/>
                <a:gd name="connsiteX111" fmla="*/ 231999 w 1639605"/>
                <a:gd name="connsiteY111" fmla="*/ 251062 h 399269"/>
                <a:gd name="connsiteX112" fmla="*/ 248032 w 1639605"/>
                <a:gd name="connsiteY112" fmla="*/ 251062 h 399269"/>
                <a:gd name="connsiteX113" fmla="*/ 248032 w 1639605"/>
                <a:gd name="connsiteY113" fmla="*/ 249028 h 399269"/>
                <a:gd name="connsiteX114" fmla="*/ 248032 w 1639605"/>
                <a:gd name="connsiteY114" fmla="*/ 234790 h 399269"/>
                <a:gd name="connsiteX115" fmla="*/ 286972 w 1639605"/>
                <a:gd name="connsiteY115" fmla="*/ 234790 h 399269"/>
                <a:gd name="connsiteX116" fmla="*/ 286972 w 1639605"/>
                <a:gd name="connsiteY116" fmla="*/ 236243 h 399269"/>
                <a:gd name="connsiteX117" fmla="*/ 286972 w 1639605"/>
                <a:gd name="connsiteY117" fmla="*/ 246413 h 399269"/>
                <a:gd name="connsiteX118" fmla="*/ 307587 w 1639605"/>
                <a:gd name="connsiteY118" fmla="*/ 246413 h 399269"/>
                <a:gd name="connsiteX119" fmla="*/ 307587 w 1639605"/>
                <a:gd name="connsiteY119" fmla="*/ 248738 h 399269"/>
                <a:gd name="connsiteX120" fmla="*/ 307587 w 1639605"/>
                <a:gd name="connsiteY120" fmla="*/ 265010 h 399269"/>
                <a:gd name="connsiteX121" fmla="*/ 303006 w 1639605"/>
                <a:gd name="connsiteY121" fmla="*/ 265882 h 399269"/>
                <a:gd name="connsiteX122" fmla="*/ 303006 w 1639605"/>
                <a:gd name="connsiteY122" fmla="*/ 271984 h 399269"/>
                <a:gd name="connsiteX123" fmla="*/ 307587 w 1639605"/>
                <a:gd name="connsiteY123" fmla="*/ 273728 h 399269"/>
                <a:gd name="connsiteX124" fmla="*/ 307587 w 1639605"/>
                <a:gd name="connsiteY124" fmla="*/ 285932 h 399269"/>
                <a:gd name="connsiteX125" fmla="*/ 303006 w 1639605"/>
                <a:gd name="connsiteY125" fmla="*/ 290581 h 399269"/>
                <a:gd name="connsiteX126" fmla="*/ 303006 w 1639605"/>
                <a:gd name="connsiteY126" fmla="*/ 346373 h 399269"/>
                <a:gd name="connsiteX127" fmla="*/ 305009 w 1639605"/>
                <a:gd name="connsiteY127" fmla="*/ 346373 h 399269"/>
                <a:gd name="connsiteX128" fmla="*/ 319040 w 1639605"/>
                <a:gd name="connsiteY128" fmla="*/ 346373 h 399269"/>
                <a:gd name="connsiteX129" fmla="*/ 320757 w 1639605"/>
                <a:gd name="connsiteY129" fmla="*/ 351022 h 399269"/>
                <a:gd name="connsiteX130" fmla="*/ 332784 w 1639605"/>
                <a:gd name="connsiteY130" fmla="*/ 351022 h 399269"/>
                <a:gd name="connsiteX131" fmla="*/ 332784 w 1639605"/>
                <a:gd name="connsiteY131" fmla="*/ 353056 h 399269"/>
                <a:gd name="connsiteX132" fmla="*/ 332784 w 1639605"/>
                <a:gd name="connsiteY132" fmla="*/ 367295 h 399269"/>
                <a:gd name="connsiteX133" fmla="*/ 334502 w 1639605"/>
                <a:gd name="connsiteY133" fmla="*/ 367295 h 399269"/>
                <a:gd name="connsiteX134" fmla="*/ 346526 w 1639605"/>
                <a:gd name="connsiteY134" fmla="*/ 367295 h 399269"/>
                <a:gd name="connsiteX135" fmla="*/ 346526 w 1639605"/>
                <a:gd name="connsiteY135" fmla="*/ 365261 h 399269"/>
                <a:gd name="connsiteX136" fmla="*/ 346526 w 1639605"/>
                <a:gd name="connsiteY136" fmla="*/ 351022 h 399269"/>
                <a:gd name="connsiteX137" fmla="*/ 348529 w 1639605"/>
                <a:gd name="connsiteY137" fmla="*/ 349860 h 399269"/>
                <a:gd name="connsiteX138" fmla="*/ 362560 w 1639605"/>
                <a:gd name="connsiteY138" fmla="*/ 341724 h 399269"/>
                <a:gd name="connsiteX139" fmla="*/ 362560 w 1639605"/>
                <a:gd name="connsiteY139" fmla="*/ 320802 h 399269"/>
                <a:gd name="connsiteX140" fmla="*/ 357979 w 1639605"/>
                <a:gd name="connsiteY140" fmla="*/ 297555 h 399269"/>
                <a:gd name="connsiteX141" fmla="*/ 359123 w 1639605"/>
                <a:gd name="connsiteY141" fmla="*/ 297555 h 399269"/>
                <a:gd name="connsiteX142" fmla="*/ 367141 w 1639605"/>
                <a:gd name="connsiteY142" fmla="*/ 297555 h 399269"/>
                <a:gd name="connsiteX143" fmla="*/ 387757 w 1639605"/>
                <a:gd name="connsiteY143" fmla="*/ 295231 h 399269"/>
                <a:gd name="connsiteX144" fmla="*/ 387757 w 1639605"/>
                <a:gd name="connsiteY144" fmla="*/ 294068 h 399269"/>
                <a:gd name="connsiteX145" fmla="*/ 387757 w 1639605"/>
                <a:gd name="connsiteY145" fmla="*/ 285932 h 399269"/>
                <a:gd name="connsiteX146" fmla="*/ 389475 w 1639605"/>
                <a:gd name="connsiteY146" fmla="*/ 285932 h 399269"/>
                <a:gd name="connsiteX147" fmla="*/ 401499 w 1639605"/>
                <a:gd name="connsiteY147" fmla="*/ 285932 h 399269"/>
                <a:gd name="connsiteX148" fmla="*/ 401499 w 1639605"/>
                <a:gd name="connsiteY148" fmla="*/ 169700 h 399269"/>
                <a:gd name="connsiteX149" fmla="*/ 402645 w 1639605"/>
                <a:gd name="connsiteY149" fmla="*/ 169700 h 399269"/>
                <a:gd name="connsiteX150" fmla="*/ 410661 w 1639605"/>
                <a:gd name="connsiteY150" fmla="*/ 169700 h 399269"/>
                <a:gd name="connsiteX151" fmla="*/ 410661 w 1639605"/>
                <a:gd name="connsiteY151" fmla="*/ 167375 h 399269"/>
                <a:gd name="connsiteX152" fmla="*/ 410661 w 1639605"/>
                <a:gd name="connsiteY152" fmla="*/ 151102 h 399269"/>
                <a:gd name="connsiteX153" fmla="*/ 412952 w 1639605"/>
                <a:gd name="connsiteY153" fmla="*/ 104609 h 399269"/>
                <a:gd name="connsiteX154" fmla="*/ 414098 w 1639605"/>
                <a:gd name="connsiteY154" fmla="*/ 104609 h 399269"/>
                <a:gd name="connsiteX155" fmla="*/ 422114 w 1639605"/>
                <a:gd name="connsiteY155" fmla="*/ 104609 h 399269"/>
                <a:gd name="connsiteX156" fmla="*/ 422114 w 1639605"/>
                <a:gd name="connsiteY156" fmla="*/ 105772 h 399269"/>
                <a:gd name="connsiteX157" fmla="*/ 422114 w 1639605"/>
                <a:gd name="connsiteY157" fmla="*/ 113908 h 399269"/>
                <a:gd name="connsiteX158" fmla="*/ 426695 w 1639605"/>
                <a:gd name="connsiteY158" fmla="*/ 111583 h 399269"/>
                <a:gd name="connsiteX159" fmla="*/ 426695 w 1639605"/>
                <a:gd name="connsiteY159" fmla="*/ 95311 h 399269"/>
                <a:gd name="connsiteX160" fmla="*/ 428126 w 1639605"/>
                <a:gd name="connsiteY160" fmla="*/ 94730 h 399269"/>
                <a:gd name="connsiteX161" fmla="*/ 438148 w 1639605"/>
                <a:gd name="connsiteY161" fmla="*/ 90662 h 399269"/>
                <a:gd name="connsiteX162" fmla="*/ 439293 w 1639605"/>
                <a:gd name="connsiteY162" fmla="*/ 91243 h 399269"/>
                <a:gd name="connsiteX163" fmla="*/ 447310 w 1639605"/>
                <a:gd name="connsiteY163" fmla="*/ 95311 h 399269"/>
                <a:gd name="connsiteX164" fmla="*/ 449028 w 1639605"/>
                <a:gd name="connsiteY164" fmla="*/ 95311 h 399269"/>
                <a:gd name="connsiteX165" fmla="*/ 461054 w 1639605"/>
                <a:gd name="connsiteY165" fmla="*/ 95311 h 399269"/>
                <a:gd name="connsiteX166" fmla="*/ 461054 w 1639605"/>
                <a:gd name="connsiteY166" fmla="*/ 65090 h 399269"/>
                <a:gd name="connsiteX167" fmla="*/ 462199 w 1639605"/>
                <a:gd name="connsiteY167" fmla="*/ 65090 h 399269"/>
                <a:gd name="connsiteX168" fmla="*/ 470215 w 1639605"/>
                <a:gd name="connsiteY168" fmla="*/ 65090 h 399269"/>
                <a:gd name="connsiteX169" fmla="*/ 471646 w 1639605"/>
                <a:gd name="connsiteY169" fmla="*/ 69740 h 399269"/>
                <a:gd name="connsiteX170" fmla="*/ 481669 w 1639605"/>
                <a:gd name="connsiteY170" fmla="*/ 69740 h 399269"/>
                <a:gd name="connsiteX171" fmla="*/ 482814 w 1639605"/>
                <a:gd name="connsiteY171" fmla="*/ 65090 h 399269"/>
                <a:gd name="connsiteX172" fmla="*/ 490831 w 1639605"/>
                <a:gd name="connsiteY172" fmla="*/ 65090 h 399269"/>
                <a:gd name="connsiteX173" fmla="*/ 490831 w 1639605"/>
                <a:gd name="connsiteY173" fmla="*/ 99960 h 399269"/>
                <a:gd name="connsiteX174" fmla="*/ 492263 w 1639605"/>
                <a:gd name="connsiteY174" fmla="*/ 101122 h 399269"/>
                <a:gd name="connsiteX175" fmla="*/ 502284 w 1639605"/>
                <a:gd name="connsiteY175" fmla="*/ 109259 h 399269"/>
                <a:gd name="connsiteX176" fmla="*/ 525189 w 1639605"/>
                <a:gd name="connsiteY176" fmla="*/ 116233 h 399269"/>
                <a:gd name="connsiteX177" fmla="*/ 525189 w 1639605"/>
                <a:gd name="connsiteY177" fmla="*/ 114780 h 399269"/>
                <a:gd name="connsiteX178" fmla="*/ 525189 w 1639605"/>
                <a:gd name="connsiteY178" fmla="*/ 104609 h 399269"/>
                <a:gd name="connsiteX179" fmla="*/ 554966 w 1639605"/>
                <a:gd name="connsiteY179" fmla="*/ 95311 h 399269"/>
                <a:gd name="connsiteX180" fmla="*/ 554966 w 1639605"/>
                <a:gd name="connsiteY180" fmla="*/ 94149 h 399269"/>
                <a:gd name="connsiteX181" fmla="*/ 554966 w 1639605"/>
                <a:gd name="connsiteY181" fmla="*/ 86012 h 399269"/>
                <a:gd name="connsiteX182" fmla="*/ 555825 w 1639605"/>
                <a:gd name="connsiteY182" fmla="*/ 86012 h 399269"/>
                <a:gd name="connsiteX183" fmla="*/ 561838 w 1639605"/>
                <a:gd name="connsiteY183" fmla="*/ 86012 h 399269"/>
                <a:gd name="connsiteX184" fmla="*/ 561838 w 1639605"/>
                <a:gd name="connsiteY184" fmla="*/ 85141 h 399269"/>
                <a:gd name="connsiteX185" fmla="*/ 561838 w 1639605"/>
                <a:gd name="connsiteY185" fmla="*/ 79038 h 399269"/>
                <a:gd name="connsiteX186" fmla="*/ 564128 w 1639605"/>
                <a:gd name="connsiteY186" fmla="*/ 79038 h 399269"/>
                <a:gd name="connsiteX187" fmla="*/ 580162 w 1639605"/>
                <a:gd name="connsiteY187" fmla="*/ 79038 h 399269"/>
                <a:gd name="connsiteX188" fmla="*/ 580162 w 1639605"/>
                <a:gd name="connsiteY188" fmla="*/ 79910 h 399269"/>
                <a:gd name="connsiteX189" fmla="*/ 580162 w 1639605"/>
                <a:gd name="connsiteY189" fmla="*/ 86012 h 399269"/>
                <a:gd name="connsiteX190" fmla="*/ 581880 w 1639605"/>
                <a:gd name="connsiteY190" fmla="*/ 86012 h 399269"/>
                <a:gd name="connsiteX191" fmla="*/ 593906 w 1639605"/>
                <a:gd name="connsiteY191" fmla="*/ 86012 h 399269"/>
                <a:gd name="connsiteX192" fmla="*/ 593906 w 1639605"/>
                <a:gd name="connsiteY192" fmla="*/ 87756 h 399269"/>
                <a:gd name="connsiteX193" fmla="*/ 593906 w 1639605"/>
                <a:gd name="connsiteY193" fmla="*/ 99960 h 399269"/>
                <a:gd name="connsiteX194" fmla="*/ 619101 w 1639605"/>
                <a:gd name="connsiteY194" fmla="*/ 99960 h 399269"/>
                <a:gd name="connsiteX195" fmla="*/ 619101 w 1639605"/>
                <a:gd name="connsiteY195" fmla="*/ 98798 h 399269"/>
                <a:gd name="connsiteX196" fmla="*/ 619101 w 1639605"/>
                <a:gd name="connsiteY196" fmla="*/ 90662 h 399269"/>
                <a:gd name="connsiteX197" fmla="*/ 620533 w 1639605"/>
                <a:gd name="connsiteY197" fmla="*/ 90662 h 399269"/>
                <a:gd name="connsiteX198" fmla="*/ 630554 w 1639605"/>
                <a:gd name="connsiteY198" fmla="*/ 90662 h 399269"/>
                <a:gd name="connsiteX199" fmla="*/ 630554 w 1639605"/>
                <a:gd name="connsiteY199" fmla="*/ 89499 h 399269"/>
                <a:gd name="connsiteX200" fmla="*/ 630554 w 1639605"/>
                <a:gd name="connsiteY200" fmla="*/ 81363 h 399269"/>
                <a:gd name="connsiteX201" fmla="*/ 632273 w 1639605"/>
                <a:gd name="connsiteY201" fmla="*/ 81363 h 399269"/>
                <a:gd name="connsiteX202" fmla="*/ 644297 w 1639605"/>
                <a:gd name="connsiteY202" fmla="*/ 81363 h 399269"/>
                <a:gd name="connsiteX203" fmla="*/ 644297 w 1639605"/>
                <a:gd name="connsiteY203" fmla="*/ 82525 h 399269"/>
                <a:gd name="connsiteX204" fmla="*/ 644297 w 1639605"/>
                <a:gd name="connsiteY204" fmla="*/ 90662 h 399269"/>
                <a:gd name="connsiteX205" fmla="*/ 648879 w 1639605"/>
                <a:gd name="connsiteY205" fmla="*/ 34870 h 399269"/>
                <a:gd name="connsiteX206" fmla="*/ 751953 w 1639605"/>
                <a:gd name="connsiteY206" fmla="*/ 34870 h 399269"/>
                <a:gd name="connsiteX207" fmla="*/ 751953 w 1639605"/>
                <a:gd name="connsiteY207" fmla="*/ 109259 h 399269"/>
                <a:gd name="connsiteX208" fmla="*/ 754244 w 1639605"/>
                <a:gd name="connsiteY208" fmla="*/ 109259 h 399269"/>
                <a:gd name="connsiteX209" fmla="*/ 770278 w 1639605"/>
                <a:gd name="connsiteY209" fmla="*/ 109259 h 399269"/>
                <a:gd name="connsiteX210" fmla="*/ 770278 w 1639605"/>
                <a:gd name="connsiteY210" fmla="*/ 25571 h 399269"/>
                <a:gd name="connsiteX211" fmla="*/ 793184 w 1639605"/>
                <a:gd name="connsiteY211" fmla="*/ 13948 h 399269"/>
                <a:gd name="connsiteX212" fmla="*/ 822961 w 1639605"/>
                <a:gd name="connsiteY212" fmla="*/ 13948 h 399269"/>
                <a:gd name="connsiteX213" fmla="*/ 824965 w 1639605"/>
                <a:gd name="connsiteY213" fmla="*/ 12205 h 399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Lst>
              <a:rect l="l" t="t" r="r" b="b"/>
              <a:pathLst>
                <a:path w="1639605" h="399269">
                  <a:moveTo>
                    <a:pt x="838994" y="0"/>
                  </a:moveTo>
                  <a:cubicBezTo>
                    <a:pt x="838994" y="0"/>
                    <a:pt x="838994" y="0"/>
                    <a:pt x="877934" y="0"/>
                  </a:cubicBezTo>
                  <a:cubicBezTo>
                    <a:pt x="877934" y="0"/>
                    <a:pt x="877934" y="0"/>
                    <a:pt x="877934" y="1744"/>
                  </a:cubicBezTo>
                  <a:lnTo>
                    <a:pt x="877934" y="13948"/>
                  </a:lnTo>
                  <a:cubicBezTo>
                    <a:pt x="877934" y="13948"/>
                    <a:pt x="877934" y="13948"/>
                    <a:pt x="916873" y="13948"/>
                  </a:cubicBezTo>
                  <a:cubicBezTo>
                    <a:pt x="916873" y="13948"/>
                    <a:pt x="916873" y="13948"/>
                    <a:pt x="916873" y="104609"/>
                  </a:cubicBezTo>
                  <a:cubicBezTo>
                    <a:pt x="916873" y="104609"/>
                    <a:pt x="916873" y="104609"/>
                    <a:pt x="918305" y="104609"/>
                  </a:cubicBezTo>
                  <a:lnTo>
                    <a:pt x="928326" y="104609"/>
                  </a:lnTo>
                  <a:cubicBezTo>
                    <a:pt x="928326" y="104609"/>
                    <a:pt x="928326" y="104609"/>
                    <a:pt x="928326" y="237114"/>
                  </a:cubicBezTo>
                  <a:cubicBezTo>
                    <a:pt x="928326" y="237114"/>
                    <a:pt x="928326" y="237114"/>
                    <a:pt x="930616" y="237114"/>
                  </a:cubicBezTo>
                  <a:lnTo>
                    <a:pt x="946651" y="237114"/>
                  </a:lnTo>
                  <a:cubicBezTo>
                    <a:pt x="946651" y="237114"/>
                    <a:pt x="946651" y="237114"/>
                    <a:pt x="946651" y="151102"/>
                  </a:cubicBezTo>
                  <a:cubicBezTo>
                    <a:pt x="946651" y="151102"/>
                    <a:pt x="946651" y="151102"/>
                    <a:pt x="947510" y="150521"/>
                  </a:cubicBezTo>
                  <a:lnTo>
                    <a:pt x="953522" y="146453"/>
                  </a:lnTo>
                  <a:cubicBezTo>
                    <a:pt x="958104" y="146453"/>
                    <a:pt x="958104" y="146453"/>
                    <a:pt x="958104" y="147615"/>
                  </a:cubicBezTo>
                  <a:lnTo>
                    <a:pt x="958104" y="155752"/>
                  </a:lnTo>
                  <a:cubicBezTo>
                    <a:pt x="958104" y="155752"/>
                    <a:pt x="958104" y="155752"/>
                    <a:pt x="960393" y="154589"/>
                  </a:cubicBezTo>
                  <a:lnTo>
                    <a:pt x="976428" y="146453"/>
                  </a:lnTo>
                  <a:cubicBezTo>
                    <a:pt x="976428" y="146453"/>
                    <a:pt x="976428" y="146453"/>
                    <a:pt x="978433" y="146453"/>
                  </a:cubicBezTo>
                  <a:lnTo>
                    <a:pt x="992461" y="146453"/>
                  </a:lnTo>
                  <a:cubicBezTo>
                    <a:pt x="992461" y="146453"/>
                    <a:pt x="992461" y="146453"/>
                    <a:pt x="992461" y="304529"/>
                  </a:cubicBezTo>
                  <a:cubicBezTo>
                    <a:pt x="992461" y="304529"/>
                    <a:pt x="992461" y="304529"/>
                    <a:pt x="1024530" y="309179"/>
                  </a:cubicBezTo>
                  <a:cubicBezTo>
                    <a:pt x="1024530" y="306854"/>
                    <a:pt x="1024530" y="304529"/>
                    <a:pt x="1024530" y="302205"/>
                  </a:cubicBezTo>
                  <a:cubicBezTo>
                    <a:pt x="1035983" y="302205"/>
                    <a:pt x="1047434" y="302205"/>
                    <a:pt x="1058887" y="302205"/>
                  </a:cubicBezTo>
                  <a:cubicBezTo>
                    <a:pt x="1058887" y="290581"/>
                    <a:pt x="1058887" y="281283"/>
                    <a:pt x="1058887" y="271984"/>
                  </a:cubicBezTo>
                  <a:lnTo>
                    <a:pt x="1068050" y="271984"/>
                  </a:lnTo>
                  <a:cubicBezTo>
                    <a:pt x="1068050" y="258036"/>
                    <a:pt x="1068050" y="246413"/>
                    <a:pt x="1068050" y="232465"/>
                  </a:cubicBezTo>
                  <a:cubicBezTo>
                    <a:pt x="1070340" y="232465"/>
                    <a:pt x="1072631" y="232465"/>
                    <a:pt x="1074922" y="232465"/>
                  </a:cubicBezTo>
                  <a:cubicBezTo>
                    <a:pt x="1074922" y="218517"/>
                    <a:pt x="1074922" y="206894"/>
                    <a:pt x="1074922" y="192946"/>
                  </a:cubicBezTo>
                  <a:cubicBezTo>
                    <a:pt x="1079503" y="192946"/>
                    <a:pt x="1084083" y="192946"/>
                    <a:pt x="1090956" y="192946"/>
                  </a:cubicBezTo>
                  <a:cubicBezTo>
                    <a:pt x="1106989" y="188297"/>
                    <a:pt x="1125313" y="178998"/>
                    <a:pt x="1141347" y="172024"/>
                  </a:cubicBezTo>
                  <a:cubicBezTo>
                    <a:pt x="1143638" y="165050"/>
                    <a:pt x="1143638" y="158076"/>
                    <a:pt x="1143638" y="151102"/>
                  </a:cubicBezTo>
                  <a:cubicBezTo>
                    <a:pt x="1145929" y="158076"/>
                    <a:pt x="1145929" y="165050"/>
                    <a:pt x="1148219" y="172024"/>
                  </a:cubicBezTo>
                  <a:cubicBezTo>
                    <a:pt x="1166544" y="181323"/>
                    <a:pt x="1182577" y="190621"/>
                    <a:pt x="1200902" y="199920"/>
                  </a:cubicBezTo>
                  <a:cubicBezTo>
                    <a:pt x="1200902" y="197601"/>
                    <a:pt x="1200902" y="195283"/>
                    <a:pt x="1200902" y="195271"/>
                  </a:cubicBezTo>
                  <a:cubicBezTo>
                    <a:pt x="1205482" y="195271"/>
                    <a:pt x="1210065" y="195271"/>
                    <a:pt x="1214645" y="195271"/>
                  </a:cubicBezTo>
                  <a:cubicBezTo>
                    <a:pt x="1214645" y="206894"/>
                    <a:pt x="1214645" y="220842"/>
                    <a:pt x="1214645" y="232465"/>
                  </a:cubicBezTo>
                  <a:cubicBezTo>
                    <a:pt x="1216936" y="232465"/>
                    <a:pt x="1219226" y="232465"/>
                    <a:pt x="1221517" y="232465"/>
                  </a:cubicBezTo>
                  <a:cubicBezTo>
                    <a:pt x="1221517" y="246413"/>
                    <a:pt x="1221517" y="260361"/>
                    <a:pt x="1221517" y="276633"/>
                  </a:cubicBezTo>
                  <a:cubicBezTo>
                    <a:pt x="1223808" y="276633"/>
                    <a:pt x="1226098" y="276633"/>
                    <a:pt x="1228389" y="276633"/>
                  </a:cubicBezTo>
                  <a:cubicBezTo>
                    <a:pt x="1228389" y="283607"/>
                    <a:pt x="1228389" y="290581"/>
                    <a:pt x="1228389" y="297555"/>
                  </a:cubicBezTo>
                  <a:cubicBezTo>
                    <a:pt x="1232970" y="297555"/>
                    <a:pt x="1237550" y="297555"/>
                    <a:pt x="1242132" y="297555"/>
                  </a:cubicBezTo>
                  <a:cubicBezTo>
                    <a:pt x="1242132" y="309179"/>
                    <a:pt x="1242132" y="318477"/>
                    <a:pt x="1242132" y="330100"/>
                  </a:cubicBezTo>
                  <a:cubicBezTo>
                    <a:pt x="1271909" y="327776"/>
                    <a:pt x="1299396" y="325451"/>
                    <a:pt x="1329172" y="323126"/>
                  </a:cubicBezTo>
                  <a:cubicBezTo>
                    <a:pt x="1329172" y="311503"/>
                    <a:pt x="1329172" y="302205"/>
                    <a:pt x="1329172" y="290581"/>
                  </a:cubicBezTo>
                  <a:cubicBezTo>
                    <a:pt x="1345206" y="290581"/>
                    <a:pt x="1361240" y="290581"/>
                    <a:pt x="1374984" y="290581"/>
                  </a:cubicBezTo>
                  <a:cubicBezTo>
                    <a:pt x="1374984" y="283607"/>
                    <a:pt x="1374984" y="278958"/>
                    <a:pt x="1374984" y="271984"/>
                  </a:cubicBezTo>
                  <a:cubicBezTo>
                    <a:pt x="1407052" y="271984"/>
                    <a:pt x="1439119" y="271984"/>
                    <a:pt x="1471187" y="271984"/>
                  </a:cubicBezTo>
                  <a:cubicBezTo>
                    <a:pt x="1471187" y="276633"/>
                    <a:pt x="1471187" y="278958"/>
                    <a:pt x="1471187" y="283607"/>
                  </a:cubicBezTo>
                  <a:cubicBezTo>
                    <a:pt x="1491802" y="283607"/>
                    <a:pt x="1512416" y="283607"/>
                    <a:pt x="1533031" y="283607"/>
                  </a:cubicBezTo>
                  <a:cubicBezTo>
                    <a:pt x="1533031" y="285932"/>
                    <a:pt x="1533031" y="288257"/>
                    <a:pt x="1533031" y="290581"/>
                  </a:cubicBezTo>
                  <a:cubicBezTo>
                    <a:pt x="1537612" y="290581"/>
                    <a:pt x="1544484" y="290581"/>
                    <a:pt x="1551356" y="290581"/>
                  </a:cubicBezTo>
                  <a:cubicBezTo>
                    <a:pt x="1551356" y="292906"/>
                    <a:pt x="1551356" y="295231"/>
                    <a:pt x="1551356" y="297555"/>
                  </a:cubicBezTo>
                  <a:cubicBezTo>
                    <a:pt x="1555936" y="297555"/>
                    <a:pt x="1562809" y="297555"/>
                    <a:pt x="1567389" y="297555"/>
                  </a:cubicBezTo>
                  <a:cubicBezTo>
                    <a:pt x="1567389" y="290886"/>
                    <a:pt x="1567389" y="284217"/>
                    <a:pt x="1567389" y="277548"/>
                  </a:cubicBezTo>
                  <a:lnTo>
                    <a:pt x="1639605" y="399269"/>
                  </a:lnTo>
                  <a:lnTo>
                    <a:pt x="0" y="399269"/>
                  </a:lnTo>
                  <a:lnTo>
                    <a:pt x="0" y="378836"/>
                  </a:lnTo>
                  <a:lnTo>
                    <a:pt x="509" y="371254"/>
                  </a:lnTo>
                  <a:cubicBezTo>
                    <a:pt x="652" y="364099"/>
                    <a:pt x="652" y="354510"/>
                    <a:pt x="652" y="341724"/>
                  </a:cubicBezTo>
                  <a:cubicBezTo>
                    <a:pt x="652" y="341724"/>
                    <a:pt x="652" y="341724"/>
                    <a:pt x="39592" y="341724"/>
                  </a:cubicBezTo>
                  <a:cubicBezTo>
                    <a:pt x="39592" y="341724"/>
                    <a:pt x="39592" y="341724"/>
                    <a:pt x="39592" y="267335"/>
                  </a:cubicBezTo>
                  <a:cubicBezTo>
                    <a:pt x="39592" y="267335"/>
                    <a:pt x="39592" y="267335"/>
                    <a:pt x="76241" y="267335"/>
                  </a:cubicBezTo>
                  <a:cubicBezTo>
                    <a:pt x="76241" y="267335"/>
                    <a:pt x="76241" y="267335"/>
                    <a:pt x="76241" y="266463"/>
                  </a:cubicBezTo>
                  <a:lnTo>
                    <a:pt x="76241" y="260361"/>
                  </a:lnTo>
                  <a:cubicBezTo>
                    <a:pt x="76241" y="260361"/>
                    <a:pt x="76241" y="260361"/>
                    <a:pt x="99147" y="260361"/>
                  </a:cubicBezTo>
                  <a:cubicBezTo>
                    <a:pt x="99147" y="260361"/>
                    <a:pt x="99147" y="260361"/>
                    <a:pt x="99147" y="220842"/>
                  </a:cubicBezTo>
                  <a:cubicBezTo>
                    <a:pt x="94565" y="220842"/>
                    <a:pt x="94565" y="220842"/>
                    <a:pt x="94565" y="219098"/>
                  </a:cubicBezTo>
                  <a:lnTo>
                    <a:pt x="94565" y="206894"/>
                  </a:lnTo>
                  <a:lnTo>
                    <a:pt x="99147" y="209219"/>
                  </a:lnTo>
                  <a:cubicBezTo>
                    <a:pt x="99147" y="209219"/>
                    <a:pt x="99147" y="209219"/>
                    <a:pt x="103728" y="185972"/>
                  </a:cubicBezTo>
                  <a:cubicBezTo>
                    <a:pt x="103728" y="185972"/>
                    <a:pt x="103728" y="185972"/>
                    <a:pt x="108309" y="209219"/>
                  </a:cubicBezTo>
                  <a:cubicBezTo>
                    <a:pt x="110600" y="206894"/>
                    <a:pt x="110600" y="206894"/>
                    <a:pt x="110886" y="206022"/>
                  </a:cubicBezTo>
                  <a:lnTo>
                    <a:pt x="112891" y="199920"/>
                  </a:lnTo>
                  <a:cubicBezTo>
                    <a:pt x="112891" y="199920"/>
                    <a:pt x="112891" y="199920"/>
                    <a:pt x="113462" y="198758"/>
                  </a:cubicBezTo>
                  <a:lnTo>
                    <a:pt x="117471" y="190621"/>
                  </a:lnTo>
                  <a:cubicBezTo>
                    <a:pt x="117471" y="190621"/>
                    <a:pt x="117471" y="190621"/>
                    <a:pt x="118044" y="189459"/>
                  </a:cubicBezTo>
                  <a:lnTo>
                    <a:pt x="122053" y="181323"/>
                  </a:lnTo>
                  <a:cubicBezTo>
                    <a:pt x="122053" y="181323"/>
                    <a:pt x="122053" y="181323"/>
                    <a:pt x="123483" y="180451"/>
                  </a:cubicBezTo>
                  <a:lnTo>
                    <a:pt x="133504" y="174349"/>
                  </a:lnTo>
                  <a:cubicBezTo>
                    <a:pt x="133504" y="174349"/>
                    <a:pt x="133504" y="174349"/>
                    <a:pt x="135223" y="173187"/>
                  </a:cubicBezTo>
                  <a:lnTo>
                    <a:pt x="147248" y="165050"/>
                  </a:lnTo>
                  <a:cubicBezTo>
                    <a:pt x="147248" y="165050"/>
                    <a:pt x="147248" y="165050"/>
                    <a:pt x="148107" y="163888"/>
                  </a:cubicBezTo>
                  <a:lnTo>
                    <a:pt x="154120" y="155752"/>
                  </a:lnTo>
                  <a:cubicBezTo>
                    <a:pt x="154120" y="155752"/>
                    <a:pt x="154120" y="155752"/>
                    <a:pt x="154692" y="153718"/>
                  </a:cubicBezTo>
                  <a:lnTo>
                    <a:pt x="158701" y="139479"/>
                  </a:lnTo>
                  <a:cubicBezTo>
                    <a:pt x="158701" y="139479"/>
                    <a:pt x="158701" y="139479"/>
                    <a:pt x="159274" y="141513"/>
                  </a:cubicBezTo>
                  <a:lnTo>
                    <a:pt x="163282" y="155752"/>
                  </a:lnTo>
                  <a:cubicBezTo>
                    <a:pt x="163282" y="155752"/>
                    <a:pt x="163282" y="155752"/>
                    <a:pt x="163854" y="156623"/>
                  </a:cubicBezTo>
                  <a:lnTo>
                    <a:pt x="167863" y="162726"/>
                  </a:lnTo>
                  <a:cubicBezTo>
                    <a:pt x="167863" y="162726"/>
                    <a:pt x="167863" y="162726"/>
                    <a:pt x="169295" y="163888"/>
                  </a:cubicBezTo>
                  <a:lnTo>
                    <a:pt x="179317" y="172024"/>
                  </a:lnTo>
                  <a:cubicBezTo>
                    <a:pt x="179317" y="172024"/>
                    <a:pt x="179317" y="172024"/>
                    <a:pt x="180462" y="173187"/>
                  </a:cubicBezTo>
                  <a:lnTo>
                    <a:pt x="188477" y="181323"/>
                  </a:lnTo>
                  <a:cubicBezTo>
                    <a:pt x="188477" y="181323"/>
                    <a:pt x="188477" y="181323"/>
                    <a:pt x="189624" y="182485"/>
                  </a:cubicBezTo>
                  <a:lnTo>
                    <a:pt x="197641" y="190621"/>
                  </a:lnTo>
                  <a:cubicBezTo>
                    <a:pt x="197641" y="190621"/>
                    <a:pt x="197641" y="190621"/>
                    <a:pt x="197927" y="191784"/>
                  </a:cubicBezTo>
                  <a:lnTo>
                    <a:pt x="199930" y="199920"/>
                  </a:lnTo>
                  <a:cubicBezTo>
                    <a:pt x="199930" y="199920"/>
                    <a:pt x="199930" y="199920"/>
                    <a:pt x="200217" y="201082"/>
                  </a:cubicBezTo>
                  <a:lnTo>
                    <a:pt x="202221" y="209219"/>
                  </a:lnTo>
                  <a:cubicBezTo>
                    <a:pt x="206802" y="209219"/>
                    <a:pt x="206802" y="209219"/>
                    <a:pt x="209093" y="185972"/>
                  </a:cubicBezTo>
                  <a:cubicBezTo>
                    <a:pt x="209093" y="185972"/>
                    <a:pt x="209093" y="185972"/>
                    <a:pt x="213674" y="209219"/>
                  </a:cubicBezTo>
                  <a:cubicBezTo>
                    <a:pt x="218255" y="209219"/>
                    <a:pt x="218255" y="209219"/>
                    <a:pt x="218255" y="210962"/>
                  </a:cubicBezTo>
                  <a:lnTo>
                    <a:pt x="218255" y="223167"/>
                  </a:lnTo>
                  <a:cubicBezTo>
                    <a:pt x="213674" y="223167"/>
                    <a:pt x="213674" y="223167"/>
                    <a:pt x="213674" y="255712"/>
                  </a:cubicBezTo>
                  <a:cubicBezTo>
                    <a:pt x="213674" y="255712"/>
                    <a:pt x="213674" y="255712"/>
                    <a:pt x="214820" y="255712"/>
                  </a:cubicBezTo>
                  <a:lnTo>
                    <a:pt x="222836" y="255712"/>
                  </a:lnTo>
                  <a:cubicBezTo>
                    <a:pt x="222836" y="260361"/>
                    <a:pt x="222836" y="260361"/>
                    <a:pt x="223696" y="260361"/>
                  </a:cubicBezTo>
                  <a:lnTo>
                    <a:pt x="229708" y="260361"/>
                  </a:lnTo>
                  <a:cubicBezTo>
                    <a:pt x="229708" y="260361"/>
                    <a:pt x="229708" y="260361"/>
                    <a:pt x="229708" y="259199"/>
                  </a:cubicBezTo>
                  <a:lnTo>
                    <a:pt x="229708" y="251062"/>
                  </a:lnTo>
                  <a:cubicBezTo>
                    <a:pt x="229708" y="251062"/>
                    <a:pt x="229708" y="251062"/>
                    <a:pt x="231999" y="251062"/>
                  </a:cubicBezTo>
                  <a:lnTo>
                    <a:pt x="248032" y="251062"/>
                  </a:lnTo>
                  <a:cubicBezTo>
                    <a:pt x="248032" y="251062"/>
                    <a:pt x="248032" y="251062"/>
                    <a:pt x="248032" y="249028"/>
                  </a:cubicBezTo>
                  <a:lnTo>
                    <a:pt x="248032" y="234790"/>
                  </a:lnTo>
                  <a:cubicBezTo>
                    <a:pt x="248032" y="234790"/>
                    <a:pt x="248032" y="234790"/>
                    <a:pt x="286972" y="234790"/>
                  </a:cubicBezTo>
                  <a:cubicBezTo>
                    <a:pt x="286972" y="234790"/>
                    <a:pt x="286972" y="234790"/>
                    <a:pt x="286972" y="236243"/>
                  </a:cubicBezTo>
                  <a:lnTo>
                    <a:pt x="286972" y="246413"/>
                  </a:lnTo>
                  <a:cubicBezTo>
                    <a:pt x="286972" y="246413"/>
                    <a:pt x="286972" y="246413"/>
                    <a:pt x="307587" y="246413"/>
                  </a:cubicBezTo>
                  <a:cubicBezTo>
                    <a:pt x="307587" y="246413"/>
                    <a:pt x="307587" y="246413"/>
                    <a:pt x="307587" y="248738"/>
                  </a:cubicBezTo>
                  <a:lnTo>
                    <a:pt x="307587" y="265010"/>
                  </a:lnTo>
                  <a:cubicBezTo>
                    <a:pt x="303006" y="265010"/>
                    <a:pt x="303006" y="265010"/>
                    <a:pt x="303006" y="265882"/>
                  </a:cubicBezTo>
                  <a:lnTo>
                    <a:pt x="303006" y="271984"/>
                  </a:lnTo>
                  <a:cubicBezTo>
                    <a:pt x="307587" y="271984"/>
                    <a:pt x="307587" y="271984"/>
                    <a:pt x="307587" y="273728"/>
                  </a:cubicBezTo>
                  <a:lnTo>
                    <a:pt x="307587" y="285932"/>
                  </a:lnTo>
                  <a:lnTo>
                    <a:pt x="303006" y="290581"/>
                  </a:lnTo>
                  <a:cubicBezTo>
                    <a:pt x="303006" y="290581"/>
                    <a:pt x="303006" y="290581"/>
                    <a:pt x="303006" y="346373"/>
                  </a:cubicBezTo>
                  <a:cubicBezTo>
                    <a:pt x="303006" y="346373"/>
                    <a:pt x="303006" y="346373"/>
                    <a:pt x="305009" y="346373"/>
                  </a:cubicBezTo>
                  <a:lnTo>
                    <a:pt x="319040" y="346373"/>
                  </a:lnTo>
                  <a:cubicBezTo>
                    <a:pt x="319040" y="351022"/>
                    <a:pt x="319040" y="351022"/>
                    <a:pt x="320757" y="351022"/>
                  </a:cubicBezTo>
                  <a:lnTo>
                    <a:pt x="332784" y="351022"/>
                  </a:lnTo>
                  <a:cubicBezTo>
                    <a:pt x="332784" y="351022"/>
                    <a:pt x="332784" y="351022"/>
                    <a:pt x="332784" y="353056"/>
                  </a:cubicBezTo>
                  <a:lnTo>
                    <a:pt x="332784" y="367295"/>
                  </a:lnTo>
                  <a:cubicBezTo>
                    <a:pt x="332784" y="367295"/>
                    <a:pt x="332784" y="367295"/>
                    <a:pt x="334502" y="367295"/>
                  </a:cubicBezTo>
                  <a:lnTo>
                    <a:pt x="346526" y="367295"/>
                  </a:lnTo>
                  <a:cubicBezTo>
                    <a:pt x="346526" y="367295"/>
                    <a:pt x="346526" y="367295"/>
                    <a:pt x="346526" y="365261"/>
                  </a:cubicBezTo>
                  <a:lnTo>
                    <a:pt x="346526" y="351022"/>
                  </a:lnTo>
                  <a:cubicBezTo>
                    <a:pt x="346526" y="351022"/>
                    <a:pt x="346526" y="351022"/>
                    <a:pt x="348529" y="349860"/>
                  </a:cubicBezTo>
                  <a:lnTo>
                    <a:pt x="362560" y="341724"/>
                  </a:lnTo>
                  <a:cubicBezTo>
                    <a:pt x="362560" y="341724"/>
                    <a:pt x="362560" y="341724"/>
                    <a:pt x="362560" y="320802"/>
                  </a:cubicBezTo>
                  <a:cubicBezTo>
                    <a:pt x="357979" y="320802"/>
                    <a:pt x="357979" y="320802"/>
                    <a:pt x="357979" y="297555"/>
                  </a:cubicBezTo>
                  <a:cubicBezTo>
                    <a:pt x="357979" y="297555"/>
                    <a:pt x="357979" y="297555"/>
                    <a:pt x="359123" y="297555"/>
                  </a:cubicBezTo>
                  <a:lnTo>
                    <a:pt x="367141" y="297555"/>
                  </a:lnTo>
                  <a:cubicBezTo>
                    <a:pt x="367141" y="295231"/>
                    <a:pt x="367141" y="295231"/>
                    <a:pt x="387757" y="295231"/>
                  </a:cubicBezTo>
                  <a:cubicBezTo>
                    <a:pt x="387757" y="295231"/>
                    <a:pt x="387757" y="295231"/>
                    <a:pt x="387757" y="294068"/>
                  </a:cubicBezTo>
                  <a:lnTo>
                    <a:pt x="387757" y="285932"/>
                  </a:lnTo>
                  <a:cubicBezTo>
                    <a:pt x="387757" y="285932"/>
                    <a:pt x="387757" y="285932"/>
                    <a:pt x="389475" y="285932"/>
                  </a:cubicBezTo>
                  <a:lnTo>
                    <a:pt x="401499" y="285932"/>
                  </a:lnTo>
                  <a:cubicBezTo>
                    <a:pt x="401499" y="285932"/>
                    <a:pt x="401499" y="285932"/>
                    <a:pt x="401499" y="169700"/>
                  </a:cubicBezTo>
                  <a:cubicBezTo>
                    <a:pt x="401499" y="169700"/>
                    <a:pt x="401499" y="169700"/>
                    <a:pt x="402645" y="169700"/>
                  </a:cubicBezTo>
                  <a:lnTo>
                    <a:pt x="410661" y="169700"/>
                  </a:lnTo>
                  <a:cubicBezTo>
                    <a:pt x="410661" y="169700"/>
                    <a:pt x="410661" y="169700"/>
                    <a:pt x="410661" y="167375"/>
                  </a:cubicBezTo>
                  <a:lnTo>
                    <a:pt x="410661" y="151102"/>
                  </a:lnTo>
                  <a:cubicBezTo>
                    <a:pt x="412952" y="151102"/>
                    <a:pt x="412952" y="151102"/>
                    <a:pt x="412952" y="104609"/>
                  </a:cubicBezTo>
                  <a:cubicBezTo>
                    <a:pt x="412952" y="104609"/>
                    <a:pt x="412952" y="104609"/>
                    <a:pt x="414098" y="104609"/>
                  </a:cubicBezTo>
                  <a:lnTo>
                    <a:pt x="422114" y="104609"/>
                  </a:lnTo>
                  <a:cubicBezTo>
                    <a:pt x="422114" y="104609"/>
                    <a:pt x="422114" y="104609"/>
                    <a:pt x="422114" y="105772"/>
                  </a:cubicBezTo>
                  <a:lnTo>
                    <a:pt x="422114" y="113908"/>
                  </a:lnTo>
                  <a:cubicBezTo>
                    <a:pt x="426695" y="113908"/>
                    <a:pt x="426695" y="113908"/>
                    <a:pt x="426695" y="111583"/>
                  </a:cubicBezTo>
                  <a:lnTo>
                    <a:pt x="426695" y="95311"/>
                  </a:lnTo>
                  <a:cubicBezTo>
                    <a:pt x="426695" y="95311"/>
                    <a:pt x="426695" y="95311"/>
                    <a:pt x="428126" y="94730"/>
                  </a:cubicBezTo>
                  <a:lnTo>
                    <a:pt x="438148" y="90662"/>
                  </a:lnTo>
                  <a:cubicBezTo>
                    <a:pt x="438148" y="90662"/>
                    <a:pt x="438148" y="90662"/>
                    <a:pt x="439293" y="91243"/>
                  </a:cubicBezTo>
                  <a:lnTo>
                    <a:pt x="447310" y="95311"/>
                  </a:lnTo>
                  <a:cubicBezTo>
                    <a:pt x="447310" y="95311"/>
                    <a:pt x="447310" y="95311"/>
                    <a:pt x="449028" y="95311"/>
                  </a:cubicBezTo>
                  <a:lnTo>
                    <a:pt x="461054" y="95311"/>
                  </a:lnTo>
                  <a:cubicBezTo>
                    <a:pt x="461054" y="95311"/>
                    <a:pt x="461054" y="95311"/>
                    <a:pt x="461054" y="65090"/>
                  </a:cubicBezTo>
                  <a:cubicBezTo>
                    <a:pt x="461054" y="65090"/>
                    <a:pt x="461054" y="65090"/>
                    <a:pt x="462199" y="65090"/>
                  </a:cubicBezTo>
                  <a:lnTo>
                    <a:pt x="470215" y="65090"/>
                  </a:lnTo>
                  <a:cubicBezTo>
                    <a:pt x="470215" y="69740"/>
                    <a:pt x="470215" y="69740"/>
                    <a:pt x="471646" y="69740"/>
                  </a:cubicBezTo>
                  <a:lnTo>
                    <a:pt x="481669" y="69740"/>
                  </a:lnTo>
                  <a:cubicBezTo>
                    <a:pt x="481669" y="65090"/>
                    <a:pt x="481669" y="65090"/>
                    <a:pt x="482814" y="65090"/>
                  </a:cubicBezTo>
                  <a:lnTo>
                    <a:pt x="490831" y="65090"/>
                  </a:lnTo>
                  <a:cubicBezTo>
                    <a:pt x="490831" y="65090"/>
                    <a:pt x="490831" y="65090"/>
                    <a:pt x="490831" y="99960"/>
                  </a:cubicBezTo>
                  <a:cubicBezTo>
                    <a:pt x="490831" y="99960"/>
                    <a:pt x="490831" y="99960"/>
                    <a:pt x="492263" y="101122"/>
                  </a:cubicBezTo>
                  <a:lnTo>
                    <a:pt x="502284" y="109259"/>
                  </a:lnTo>
                  <a:cubicBezTo>
                    <a:pt x="499993" y="116233"/>
                    <a:pt x="499993" y="116233"/>
                    <a:pt x="525189" y="116233"/>
                  </a:cubicBezTo>
                  <a:cubicBezTo>
                    <a:pt x="525189" y="116233"/>
                    <a:pt x="525189" y="116233"/>
                    <a:pt x="525189" y="114780"/>
                  </a:cubicBezTo>
                  <a:lnTo>
                    <a:pt x="525189" y="104609"/>
                  </a:lnTo>
                  <a:cubicBezTo>
                    <a:pt x="525189" y="104609"/>
                    <a:pt x="525189" y="104609"/>
                    <a:pt x="554966" y="95311"/>
                  </a:cubicBezTo>
                  <a:cubicBezTo>
                    <a:pt x="554966" y="95311"/>
                    <a:pt x="554966" y="95311"/>
                    <a:pt x="554966" y="94149"/>
                  </a:cubicBezTo>
                  <a:lnTo>
                    <a:pt x="554966" y="86012"/>
                  </a:lnTo>
                  <a:cubicBezTo>
                    <a:pt x="554966" y="86012"/>
                    <a:pt x="554966" y="86012"/>
                    <a:pt x="555825" y="86012"/>
                  </a:cubicBezTo>
                  <a:lnTo>
                    <a:pt x="561838" y="86012"/>
                  </a:lnTo>
                  <a:cubicBezTo>
                    <a:pt x="561838" y="86012"/>
                    <a:pt x="561838" y="86012"/>
                    <a:pt x="561838" y="85141"/>
                  </a:cubicBezTo>
                  <a:lnTo>
                    <a:pt x="561838" y="79038"/>
                  </a:lnTo>
                  <a:cubicBezTo>
                    <a:pt x="561838" y="79038"/>
                    <a:pt x="561838" y="79038"/>
                    <a:pt x="564128" y="79038"/>
                  </a:cubicBezTo>
                  <a:lnTo>
                    <a:pt x="580162" y="79038"/>
                  </a:lnTo>
                  <a:cubicBezTo>
                    <a:pt x="580162" y="79038"/>
                    <a:pt x="580162" y="79038"/>
                    <a:pt x="580162" y="79910"/>
                  </a:cubicBezTo>
                  <a:lnTo>
                    <a:pt x="580162" y="86012"/>
                  </a:lnTo>
                  <a:cubicBezTo>
                    <a:pt x="580162" y="86012"/>
                    <a:pt x="580162" y="86012"/>
                    <a:pt x="581880" y="86012"/>
                  </a:cubicBezTo>
                  <a:lnTo>
                    <a:pt x="593906" y="86012"/>
                  </a:lnTo>
                  <a:cubicBezTo>
                    <a:pt x="593906" y="86012"/>
                    <a:pt x="593906" y="86012"/>
                    <a:pt x="593906" y="87756"/>
                  </a:cubicBezTo>
                  <a:lnTo>
                    <a:pt x="593906" y="99960"/>
                  </a:lnTo>
                  <a:cubicBezTo>
                    <a:pt x="593906" y="99960"/>
                    <a:pt x="593906" y="99960"/>
                    <a:pt x="619101" y="99960"/>
                  </a:cubicBezTo>
                  <a:cubicBezTo>
                    <a:pt x="619101" y="99960"/>
                    <a:pt x="619101" y="99960"/>
                    <a:pt x="619101" y="98798"/>
                  </a:cubicBezTo>
                  <a:lnTo>
                    <a:pt x="619101" y="90662"/>
                  </a:lnTo>
                  <a:cubicBezTo>
                    <a:pt x="619101" y="90662"/>
                    <a:pt x="619101" y="90662"/>
                    <a:pt x="620533" y="90662"/>
                  </a:cubicBezTo>
                  <a:lnTo>
                    <a:pt x="630554" y="90662"/>
                  </a:lnTo>
                  <a:cubicBezTo>
                    <a:pt x="630554" y="90662"/>
                    <a:pt x="630554" y="90662"/>
                    <a:pt x="630554" y="89499"/>
                  </a:cubicBezTo>
                  <a:lnTo>
                    <a:pt x="630554" y="81363"/>
                  </a:lnTo>
                  <a:cubicBezTo>
                    <a:pt x="630554" y="81363"/>
                    <a:pt x="630554" y="81363"/>
                    <a:pt x="632273" y="81363"/>
                  </a:cubicBezTo>
                  <a:lnTo>
                    <a:pt x="644297" y="81363"/>
                  </a:lnTo>
                  <a:cubicBezTo>
                    <a:pt x="644297" y="81363"/>
                    <a:pt x="644297" y="81363"/>
                    <a:pt x="644297" y="82525"/>
                  </a:cubicBezTo>
                  <a:lnTo>
                    <a:pt x="644297" y="90662"/>
                  </a:lnTo>
                  <a:cubicBezTo>
                    <a:pt x="648879" y="90662"/>
                    <a:pt x="648879" y="90662"/>
                    <a:pt x="648879" y="34870"/>
                  </a:cubicBezTo>
                  <a:cubicBezTo>
                    <a:pt x="648879" y="34870"/>
                    <a:pt x="648879" y="34870"/>
                    <a:pt x="751953" y="34870"/>
                  </a:cubicBezTo>
                  <a:cubicBezTo>
                    <a:pt x="751953" y="34870"/>
                    <a:pt x="751953" y="34870"/>
                    <a:pt x="751953" y="109259"/>
                  </a:cubicBezTo>
                  <a:cubicBezTo>
                    <a:pt x="751953" y="109259"/>
                    <a:pt x="751953" y="109259"/>
                    <a:pt x="754244" y="109259"/>
                  </a:cubicBezTo>
                  <a:lnTo>
                    <a:pt x="770278" y="109259"/>
                  </a:lnTo>
                  <a:cubicBezTo>
                    <a:pt x="770278" y="109259"/>
                    <a:pt x="770278" y="109259"/>
                    <a:pt x="770278" y="25571"/>
                  </a:cubicBezTo>
                  <a:cubicBezTo>
                    <a:pt x="770278" y="25571"/>
                    <a:pt x="770278" y="25571"/>
                    <a:pt x="793184" y="13948"/>
                  </a:cubicBezTo>
                  <a:cubicBezTo>
                    <a:pt x="793184" y="13948"/>
                    <a:pt x="793184" y="13948"/>
                    <a:pt x="822961" y="13948"/>
                  </a:cubicBezTo>
                  <a:cubicBezTo>
                    <a:pt x="822961" y="13948"/>
                    <a:pt x="822961" y="13948"/>
                    <a:pt x="824965" y="12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grpSp>
    </p:spTree>
    <p:extLst>
      <p:ext uri="{BB962C8B-B14F-4D97-AF65-F5344CB8AC3E}">
        <p14:creationId xmlns:p14="http://schemas.microsoft.com/office/powerpoint/2010/main" val="76866419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4" name="Rectangle 10">
            <a:extLst>
              <a:ext uri="{FF2B5EF4-FFF2-40B4-BE49-F238E27FC236}">
                <a16:creationId xmlns:a16="http://schemas.microsoft.com/office/drawing/2014/main" id="{AD1DE5BA-BA06-4EBF-9938-3F11999554D9}"/>
              </a:ext>
            </a:extLst>
          </p:cNvPr>
          <p:cNvSpPr/>
          <p:nvPr userDrawn="1"/>
        </p:nvSpPr>
        <p:spPr>
          <a:xfrm>
            <a:off x="2096588" y="3684257"/>
            <a:ext cx="5079834" cy="612000"/>
          </a:xfrm>
          <a:prstGeom prst="rect">
            <a:avLst/>
          </a:prstGeom>
          <a:solidFill>
            <a:schemeClr val="accent4"/>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5" name="Rectangle 6">
            <a:extLst>
              <a:ext uri="{FF2B5EF4-FFF2-40B4-BE49-F238E27FC236}">
                <a16:creationId xmlns:a16="http://schemas.microsoft.com/office/drawing/2014/main" id="{F7A08108-4EE6-461B-9FF3-F537D87628DE}"/>
              </a:ext>
            </a:extLst>
          </p:cNvPr>
          <p:cNvSpPr/>
          <p:nvPr userDrawn="1"/>
        </p:nvSpPr>
        <p:spPr>
          <a:xfrm>
            <a:off x="2096591" y="1518828"/>
            <a:ext cx="6505835" cy="612000"/>
          </a:xfrm>
          <a:prstGeom prst="rect">
            <a:avLst/>
          </a:prstGeom>
          <a:solidFill>
            <a:schemeClr val="accent1"/>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6" name="Rectangle 7">
            <a:extLst>
              <a:ext uri="{FF2B5EF4-FFF2-40B4-BE49-F238E27FC236}">
                <a16:creationId xmlns:a16="http://schemas.microsoft.com/office/drawing/2014/main" id="{70B55793-022B-40B7-AD0E-44BFA6CCA944}"/>
              </a:ext>
            </a:extLst>
          </p:cNvPr>
          <p:cNvSpPr/>
          <p:nvPr userDrawn="1"/>
        </p:nvSpPr>
        <p:spPr>
          <a:xfrm>
            <a:off x="2096591" y="2240638"/>
            <a:ext cx="6030019" cy="612000"/>
          </a:xfrm>
          <a:prstGeom prst="rect">
            <a:avLst/>
          </a:prstGeom>
          <a:solidFill>
            <a:schemeClr val="accent2"/>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7" name="Rectangle 8">
            <a:extLst>
              <a:ext uri="{FF2B5EF4-FFF2-40B4-BE49-F238E27FC236}">
                <a16:creationId xmlns:a16="http://schemas.microsoft.com/office/drawing/2014/main" id="{AE96286A-6E16-47F3-8E5A-2F3D95830AF1}"/>
              </a:ext>
            </a:extLst>
          </p:cNvPr>
          <p:cNvSpPr/>
          <p:nvPr userDrawn="1"/>
        </p:nvSpPr>
        <p:spPr>
          <a:xfrm>
            <a:off x="2096591" y="2962448"/>
            <a:ext cx="5554927" cy="612000"/>
          </a:xfrm>
          <a:prstGeom prst="rect">
            <a:avLst/>
          </a:prstGeom>
          <a:solidFill>
            <a:schemeClr val="accent3"/>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3" name="Rectangle 5">
            <a:extLst>
              <a:ext uri="{FF2B5EF4-FFF2-40B4-BE49-F238E27FC236}">
                <a16:creationId xmlns:a16="http://schemas.microsoft.com/office/drawing/2014/main" id="{35068011-3E24-404B-997C-ABD66374BC7E}"/>
              </a:ext>
            </a:extLst>
          </p:cNvPr>
          <p:cNvSpPr/>
          <p:nvPr userDrawn="1"/>
        </p:nvSpPr>
        <p:spPr>
          <a:xfrm>
            <a:off x="1" y="4873507"/>
            <a:ext cx="9148347" cy="19888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2" name="Rounded Rectangle 39">
            <a:extLst>
              <a:ext uri="{FF2B5EF4-FFF2-40B4-BE49-F238E27FC236}">
                <a16:creationId xmlns:a16="http://schemas.microsoft.com/office/drawing/2014/main" id="{772F3716-E45D-42F3-9996-E6174CF372DE}"/>
              </a:ext>
            </a:extLst>
          </p:cNvPr>
          <p:cNvSpPr/>
          <p:nvPr userDrawn="1"/>
        </p:nvSpPr>
        <p:spPr>
          <a:xfrm rot="2483232">
            <a:off x="-50716" y="1813625"/>
            <a:ext cx="3167322" cy="5102585"/>
          </a:xfrm>
          <a:custGeom>
            <a:avLst/>
            <a:gdLst>
              <a:gd name="connsiteX0" fmla="*/ 670001 w 2194524"/>
              <a:gd name="connsiteY0" fmla="*/ 41365 h 3010473"/>
              <a:gd name="connsiteX1" fmla="*/ 769866 w 2194524"/>
              <a:gd name="connsiteY1" fmla="*/ 0 h 3010473"/>
              <a:gd name="connsiteX2" fmla="*/ 911097 w 2194524"/>
              <a:gd name="connsiteY2" fmla="*/ 141231 h 3010473"/>
              <a:gd name="connsiteX3" fmla="*/ 911097 w 2194524"/>
              <a:gd name="connsiteY3" fmla="*/ 753742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48308 w 2194524"/>
              <a:gd name="connsiteY5" fmla="*/ 1898342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45453"/>
              <a:gd name="connsiteY0" fmla="*/ 41365 h 3010473"/>
              <a:gd name="connsiteX1" fmla="*/ 769866 w 2145453"/>
              <a:gd name="connsiteY1" fmla="*/ 0 h 3010473"/>
              <a:gd name="connsiteX2" fmla="*/ 911097 w 2145453"/>
              <a:gd name="connsiteY2" fmla="*/ 141231 h 3010473"/>
              <a:gd name="connsiteX3" fmla="*/ 960469 w 2145453"/>
              <a:gd name="connsiteY3" fmla="*/ 784060 h 3010473"/>
              <a:gd name="connsiteX4" fmla="*/ 1594794 w 2145453"/>
              <a:gd name="connsiteY4" fmla="*/ 789196 h 3010473"/>
              <a:gd name="connsiteX5" fmla="*/ 1848308 w 2145453"/>
              <a:gd name="connsiteY5" fmla="*/ 1898342 h 3010473"/>
              <a:gd name="connsiteX6" fmla="*/ 2145453 w 2145453"/>
              <a:gd name="connsiteY6" fmla="*/ 2249789 h 3010473"/>
              <a:gd name="connsiteX7" fmla="*/ 1488044 w 2145453"/>
              <a:gd name="connsiteY7" fmla="*/ 3010473 h 3010473"/>
              <a:gd name="connsiteX8" fmla="*/ 1136947 w 2145453"/>
              <a:gd name="connsiteY8" fmla="*/ 2468062 h 3010473"/>
              <a:gd name="connsiteX9" fmla="*/ 519460 w 2145453"/>
              <a:gd name="connsiteY9" fmla="*/ 2013663 h 3010473"/>
              <a:gd name="connsiteX10" fmla="*/ 0 w 2145453"/>
              <a:gd name="connsiteY10" fmla="*/ 1326467 h 3010473"/>
              <a:gd name="connsiteX11" fmla="*/ 628635 w 2145453"/>
              <a:gd name="connsiteY11" fmla="*/ 1589678 h 3010473"/>
              <a:gd name="connsiteX12" fmla="*/ 628635 w 2145453"/>
              <a:gd name="connsiteY12" fmla="*/ 141231 h 3010473"/>
              <a:gd name="connsiteX13" fmla="*/ 670001 w 2145453"/>
              <a:gd name="connsiteY13" fmla="*/ 41365 h 3010473"/>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19460 w 2145453"/>
              <a:gd name="connsiteY9" fmla="*/ 2013663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710556 w 2145453"/>
              <a:gd name="connsiteY11" fmla="*/ 1634217 h 2912664"/>
              <a:gd name="connsiteX12" fmla="*/ 628635 w 2145453"/>
              <a:gd name="connsiteY12" fmla="*/ 141231 h 2912664"/>
              <a:gd name="connsiteX13" fmla="*/ 670001 w 2145453"/>
              <a:gd name="connsiteY13" fmla="*/ 41365 h 2912664"/>
              <a:gd name="connsiteX0" fmla="*/ 733305 w 2208757"/>
              <a:gd name="connsiteY0" fmla="*/ 41365 h 2912664"/>
              <a:gd name="connsiteX1" fmla="*/ 833170 w 2208757"/>
              <a:gd name="connsiteY1" fmla="*/ 0 h 2912664"/>
              <a:gd name="connsiteX2" fmla="*/ 974401 w 2208757"/>
              <a:gd name="connsiteY2" fmla="*/ 141231 h 2912664"/>
              <a:gd name="connsiteX3" fmla="*/ 1042827 w 2208757"/>
              <a:gd name="connsiteY3" fmla="*/ 863751 h 2912664"/>
              <a:gd name="connsiteX4" fmla="*/ 1642153 w 2208757"/>
              <a:gd name="connsiteY4" fmla="*/ 851069 h 2912664"/>
              <a:gd name="connsiteX5" fmla="*/ 1911612 w 2208757"/>
              <a:gd name="connsiteY5" fmla="*/ 1898342 h 2912664"/>
              <a:gd name="connsiteX6" fmla="*/ 2208757 w 2208757"/>
              <a:gd name="connsiteY6" fmla="*/ 2249789 h 2912664"/>
              <a:gd name="connsiteX7" fmla="*/ 1598547 w 2208757"/>
              <a:gd name="connsiteY7" fmla="*/ 2912664 h 2912664"/>
              <a:gd name="connsiteX8" fmla="*/ 1200251 w 2208757"/>
              <a:gd name="connsiteY8" fmla="*/ 2468062 h 2912664"/>
              <a:gd name="connsiteX9" fmla="*/ 593695 w 2208757"/>
              <a:gd name="connsiteY9" fmla="*/ 2073665 h 2912664"/>
              <a:gd name="connsiteX10" fmla="*/ 0 w 2208757"/>
              <a:gd name="connsiteY10" fmla="*/ 1399250 h 2912664"/>
              <a:gd name="connsiteX11" fmla="*/ 773860 w 2208757"/>
              <a:gd name="connsiteY11" fmla="*/ 1634217 h 2912664"/>
              <a:gd name="connsiteX12" fmla="*/ 691939 w 2208757"/>
              <a:gd name="connsiteY12" fmla="*/ 141231 h 2912664"/>
              <a:gd name="connsiteX13" fmla="*/ 733305 w 2208757"/>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3204020"/>
              <a:gd name="connsiteX1" fmla="*/ 886969 w 2262556"/>
              <a:gd name="connsiteY1" fmla="*/ 0 h 3204020"/>
              <a:gd name="connsiteX2" fmla="*/ 1028200 w 2262556"/>
              <a:gd name="connsiteY2" fmla="*/ 141231 h 3204020"/>
              <a:gd name="connsiteX3" fmla="*/ 1096626 w 2262556"/>
              <a:gd name="connsiteY3" fmla="*/ 863751 h 3204020"/>
              <a:gd name="connsiteX4" fmla="*/ 1695952 w 2262556"/>
              <a:gd name="connsiteY4" fmla="*/ 851069 h 3204020"/>
              <a:gd name="connsiteX5" fmla="*/ 1965411 w 2262556"/>
              <a:gd name="connsiteY5" fmla="*/ 1898342 h 3204020"/>
              <a:gd name="connsiteX6" fmla="*/ 2262556 w 2262556"/>
              <a:gd name="connsiteY6" fmla="*/ 2249789 h 3204020"/>
              <a:gd name="connsiteX7" fmla="*/ 1875442 w 2262556"/>
              <a:gd name="connsiteY7" fmla="*/ 3204020 h 3204020"/>
              <a:gd name="connsiteX8" fmla="*/ 1254050 w 2262556"/>
              <a:gd name="connsiteY8" fmla="*/ 2468062 h 3204020"/>
              <a:gd name="connsiteX9" fmla="*/ 647494 w 2262556"/>
              <a:gd name="connsiteY9" fmla="*/ 2073665 h 3204020"/>
              <a:gd name="connsiteX10" fmla="*/ 0 w 2262556"/>
              <a:gd name="connsiteY10" fmla="*/ 1381959 h 3204020"/>
              <a:gd name="connsiteX11" fmla="*/ 827659 w 2262556"/>
              <a:gd name="connsiteY11" fmla="*/ 1634217 h 3204020"/>
              <a:gd name="connsiteX12" fmla="*/ 745738 w 2262556"/>
              <a:gd name="connsiteY12" fmla="*/ 141231 h 3204020"/>
              <a:gd name="connsiteX13" fmla="*/ 787104 w 2262556"/>
              <a:gd name="connsiteY13" fmla="*/ 41365 h 3204020"/>
              <a:gd name="connsiteX0" fmla="*/ 787104 w 2616797"/>
              <a:gd name="connsiteY0" fmla="*/ 41365 h 3204020"/>
              <a:gd name="connsiteX1" fmla="*/ 886969 w 2616797"/>
              <a:gd name="connsiteY1" fmla="*/ 0 h 3204020"/>
              <a:gd name="connsiteX2" fmla="*/ 1028200 w 2616797"/>
              <a:gd name="connsiteY2" fmla="*/ 141231 h 3204020"/>
              <a:gd name="connsiteX3" fmla="*/ 1096626 w 2616797"/>
              <a:gd name="connsiteY3" fmla="*/ 863751 h 3204020"/>
              <a:gd name="connsiteX4" fmla="*/ 1695952 w 2616797"/>
              <a:gd name="connsiteY4" fmla="*/ 851069 h 3204020"/>
              <a:gd name="connsiteX5" fmla="*/ 1965411 w 2616797"/>
              <a:gd name="connsiteY5" fmla="*/ 1898342 h 3204020"/>
              <a:gd name="connsiteX6" fmla="*/ 2616797 w 2616797"/>
              <a:gd name="connsiteY6" fmla="*/ 2518120 h 3204020"/>
              <a:gd name="connsiteX7" fmla="*/ 1875442 w 2616797"/>
              <a:gd name="connsiteY7" fmla="*/ 3204020 h 3204020"/>
              <a:gd name="connsiteX8" fmla="*/ 1254050 w 2616797"/>
              <a:gd name="connsiteY8" fmla="*/ 2468062 h 3204020"/>
              <a:gd name="connsiteX9" fmla="*/ 647494 w 2616797"/>
              <a:gd name="connsiteY9" fmla="*/ 2073665 h 3204020"/>
              <a:gd name="connsiteX10" fmla="*/ 0 w 2616797"/>
              <a:gd name="connsiteY10" fmla="*/ 1381959 h 3204020"/>
              <a:gd name="connsiteX11" fmla="*/ 827659 w 2616797"/>
              <a:gd name="connsiteY11" fmla="*/ 1634217 h 3204020"/>
              <a:gd name="connsiteX12" fmla="*/ 745738 w 2616797"/>
              <a:gd name="connsiteY12" fmla="*/ 141231 h 3204020"/>
              <a:gd name="connsiteX13" fmla="*/ 787104 w 2616797"/>
              <a:gd name="connsiteY13" fmla="*/ 41365 h 3204020"/>
              <a:gd name="connsiteX0" fmla="*/ 787104 w 2616797"/>
              <a:gd name="connsiteY0" fmla="*/ 41365 h 3204020"/>
              <a:gd name="connsiteX1" fmla="*/ 886969 w 2616797"/>
              <a:gd name="connsiteY1" fmla="*/ 0 h 3204020"/>
              <a:gd name="connsiteX2" fmla="*/ 1028200 w 2616797"/>
              <a:gd name="connsiteY2" fmla="*/ 141231 h 3204020"/>
              <a:gd name="connsiteX3" fmla="*/ 1096626 w 2616797"/>
              <a:gd name="connsiteY3" fmla="*/ 863751 h 3204020"/>
              <a:gd name="connsiteX4" fmla="*/ 1695952 w 2616797"/>
              <a:gd name="connsiteY4" fmla="*/ 851069 h 3204020"/>
              <a:gd name="connsiteX5" fmla="*/ 1965411 w 2616797"/>
              <a:gd name="connsiteY5" fmla="*/ 1898342 h 3204020"/>
              <a:gd name="connsiteX6" fmla="*/ 2616797 w 2616797"/>
              <a:gd name="connsiteY6" fmla="*/ 2518120 h 3204020"/>
              <a:gd name="connsiteX7" fmla="*/ 1875442 w 2616797"/>
              <a:gd name="connsiteY7" fmla="*/ 3204020 h 3204020"/>
              <a:gd name="connsiteX8" fmla="*/ 1254050 w 2616797"/>
              <a:gd name="connsiteY8" fmla="*/ 2468062 h 3204020"/>
              <a:gd name="connsiteX9" fmla="*/ 647494 w 2616797"/>
              <a:gd name="connsiteY9" fmla="*/ 2073665 h 3204020"/>
              <a:gd name="connsiteX10" fmla="*/ 0 w 2616797"/>
              <a:gd name="connsiteY10" fmla="*/ 1381959 h 3204020"/>
              <a:gd name="connsiteX11" fmla="*/ 827659 w 2616797"/>
              <a:gd name="connsiteY11" fmla="*/ 1634217 h 3204020"/>
              <a:gd name="connsiteX12" fmla="*/ 745738 w 2616797"/>
              <a:gd name="connsiteY12" fmla="*/ 141231 h 3204020"/>
              <a:gd name="connsiteX13" fmla="*/ 787104 w 2616797"/>
              <a:gd name="connsiteY13" fmla="*/ 41365 h 3204020"/>
              <a:gd name="connsiteX0" fmla="*/ 787104 w 2635848"/>
              <a:gd name="connsiteY0" fmla="*/ 41365 h 3204020"/>
              <a:gd name="connsiteX1" fmla="*/ 886969 w 2635848"/>
              <a:gd name="connsiteY1" fmla="*/ 0 h 3204020"/>
              <a:gd name="connsiteX2" fmla="*/ 1028200 w 2635848"/>
              <a:gd name="connsiteY2" fmla="*/ 141231 h 3204020"/>
              <a:gd name="connsiteX3" fmla="*/ 1096626 w 2635848"/>
              <a:gd name="connsiteY3" fmla="*/ 863751 h 3204020"/>
              <a:gd name="connsiteX4" fmla="*/ 1695952 w 2635848"/>
              <a:gd name="connsiteY4" fmla="*/ 851069 h 3204020"/>
              <a:gd name="connsiteX5" fmla="*/ 1965411 w 2635848"/>
              <a:gd name="connsiteY5" fmla="*/ 1898342 h 3204020"/>
              <a:gd name="connsiteX6" fmla="*/ 2635848 w 2635848"/>
              <a:gd name="connsiteY6" fmla="*/ 2523197 h 3204020"/>
              <a:gd name="connsiteX7" fmla="*/ 1875442 w 2635848"/>
              <a:gd name="connsiteY7" fmla="*/ 3204020 h 3204020"/>
              <a:gd name="connsiteX8" fmla="*/ 1254050 w 2635848"/>
              <a:gd name="connsiteY8" fmla="*/ 2468062 h 3204020"/>
              <a:gd name="connsiteX9" fmla="*/ 647494 w 2635848"/>
              <a:gd name="connsiteY9" fmla="*/ 2073665 h 3204020"/>
              <a:gd name="connsiteX10" fmla="*/ 0 w 2635848"/>
              <a:gd name="connsiteY10" fmla="*/ 1381959 h 3204020"/>
              <a:gd name="connsiteX11" fmla="*/ 827659 w 2635848"/>
              <a:gd name="connsiteY11" fmla="*/ 1634217 h 3204020"/>
              <a:gd name="connsiteX12" fmla="*/ 745738 w 2635848"/>
              <a:gd name="connsiteY12" fmla="*/ 141231 h 3204020"/>
              <a:gd name="connsiteX13" fmla="*/ 787104 w 2635848"/>
              <a:gd name="connsiteY13" fmla="*/ 41365 h 3204020"/>
              <a:gd name="connsiteX0" fmla="*/ 787104 w 2651771"/>
              <a:gd name="connsiteY0" fmla="*/ 41365 h 3204020"/>
              <a:gd name="connsiteX1" fmla="*/ 886969 w 2651771"/>
              <a:gd name="connsiteY1" fmla="*/ 0 h 3204020"/>
              <a:gd name="connsiteX2" fmla="*/ 1028200 w 2651771"/>
              <a:gd name="connsiteY2" fmla="*/ 141231 h 3204020"/>
              <a:gd name="connsiteX3" fmla="*/ 1096626 w 2651771"/>
              <a:gd name="connsiteY3" fmla="*/ 863751 h 3204020"/>
              <a:gd name="connsiteX4" fmla="*/ 1695952 w 2651771"/>
              <a:gd name="connsiteY4" fmla="*/ 851069 h 3204020"/>
              <a:gd name="connsiteX5" fmla="*/ 1965411 w 2651771"/>
              <a:gd name="connsiteY5" fmla="*/ 1898342 h 3204020"/>
              <a:gd name="connsiteX6" fmla="*/ 2651771 w 2651771"/>
              <a:gd name="connsiteY6" fmla="*/ 2516454 h 3204020"/>
              <a:gd name="connsiteX7" fmla="*/ 1875442 w 2651771"/>
              <a:gd name="connsiteY7" fmla="*/ 3204020 h 3204020"/>
              <a:gd name="connsiteX8" fmla="*/ 1254050 w 2651771"/>
              <a:gd name="connsiteY8" fmla="*/ 2468062 h 3204020"/>
              <a:gd name="connsiteX9" fmla="*/ 647494 w 2651771"/>
              <a:gd name="connsiteY9" fmla="*/ 2073665 h 3204020"/>
              <a:gd name="connsiteX10" fmla="*/ 0 w 2651771"/>
              <a:gd name="connsiteY10" fmla="*/ 1381959 h 3204020"/>
              <a:gd name="connsiteX11" fmla="*/ 827659 w 2651771"/>
              <a:gd name="connsiteY11" fmla="*/ 1634217 h 3204020"/>
              <a:gd name="connsiteX12" fmla="*/ 745738 w 2651771"/>
              <a:gd name="connsiteY12" fmla="*/ 141231 h 3204020"/>
              <a:gd name="connsiteX13" fmla="*/ 787104 w 2651771"/>
              <a:gd name="connsiteY13" fmla="*/ 41365 h 320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51771" h="3204020">
                <a:moveTo>
                  <a:pt x="787104" y="41365"/>
                </a:moveTo>
                <a:cubicBezTo>
                  <a:pt x="812661" y="15808"/>
                  <a:pt x="847969" y="0"/>
                  <a:pt x="886969" y="0"/>
                </a:cubicBezTo>
                <a:cubicBezTo>
                  <a:pt x="964969" y="0"/>
                  <a:pt x="1028200" y="63231"/>
                  <a:pt x="1028200" y="141231"/>
                </a:cubicBezTo>
                <a:lnTo>
                  <a:pt x="1096626" y="863751"/>
                </a:lnTo>
                <a:cubicBezTo>
                  <a:pt x="1324950" y="817026"/>
                  <a:pt x="1594219" y="679679"/>
                  <a:pt x="1695952" y="851069"/>
                </a:cubicBezTo>
                <a:cubicBezTo>
                  <a:pt x="1896857" y="1284096"/>
                  <a:pt x="2012961" y="1443677"/>
                  <a:pt x="1965411" y="1898342"/>
                </a:cubicBezTo>
                <a:cubicBezTo>
                  <a:pt x="2062863" y="2027881"/>
                  <a:pt x="2521735" y="2407218"/>
                  <a:pt x="2651771" y="2516454"/>
                </a:cubicBezTo>
                <a:lnTo>
                  <a:pt x="1875442" y="3204020"/>
                </a:lnTo>
                <a:lnTo>
                  <a:pt x="1254050" y="2468062"/>
                </a:lnTo>
                <a:cubicBezTo>
                  <a:pt x="1117281" y="2338792"/>
                  <a:pt x="856388" y="2269133"/>
                  <a:pt x="647494" y="2073665"/>
                </a:cubicBezTo>
                <a:cubicBezTo>
                  <a:pt x="560013" y="2007911"/>
                  <a:pt x="439289" y="1645529"/>
                  <a:pt x="0" y="1381959"/>
                </a:cubicBezTo>
                <a:cubicBezTo>
                  <a:pt x="137000" y="1119373"/>
                  <a:pt x="679491" y="1549956"/>
                  <a:pt x="827659" y="1634217"/>
                </a:cubicBezTo>
                <a:lnTo>
                  <a:pt x="745738" y="141231"/>
                </a:lnTo>
                <a:cubicBezTo>
                  <a:pt x="745738" y="102231"/>
                  <a:pt x="761546" y="66923"/>
                  <a:pt x="787104" y="41365"/>
                </a:cubicBezTo>
                <a:close/>
              </a:path>
            </a:pathLst>
          </a:custGeom>
          <a:solidFill>
            <a:srgbClr val="F7DABA"/>
          </a:solidFill>
          <a:ln w="371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ko-KR" altLang="en-US">
              <a:solidFill>
                <a:schemeClr val="tx1"/>
              </a:solidFill>
            </a:endParaRPr>
          </a:p>
        </p:txBody>
      </p:sp>
      <p:sp>
        <p:nvSpPr>
          <p:cNvPr id="18" name="Rectangle 4">
            <a:extLst>
              <a:ext uri="{FF2B5EF4-FFF2-40B4-BE49-F238E27FC236}">
                <a16:creationId xmlns:a16="http://schemas.microsoft.com/office/drawing/2014/main" id="{F49343B5-4DD0-4DD6-A724-99AEB3EDFC59}"/>
              </a:ext>
            </a:extLst>
          </p:cNvPr>
          <p:cNvSpPr/>
          <p:nvPr userDrawn="1"/>
        </p:nvSpPr>
        <p:spPr>
          <a:xfrm>
            <a:off x="1" y="4347"/>
            <a:ext cx="9148347" cy="98072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제목 1"/>
          <p:cNvSpPr>
            <a:spLocks noGrp="1"/>
          </p:cNvSpPr>
          <p:nvPr>
            <p:ph type="title" hasCustomPrompt="1"/>
          </p:nvPr>
        </p:nvSpPr>
        <p:spPr>
          <a:xfrm>
            <a:off x="0" y="134929"/>
            <a:ext cx="9144000" cy="710877"/>
          </a:xfrm>
          <a:prstGeom prst="rect">
            <a:avLst/>
          </a:prstGeom>
        </p:spPr>
        <p:txBody>
          <a:bodyPr anchor="ctr">
            <a:noAutofit/>
          </a:bodyPr>
          <a:lstStyle>
            <a:lvl1pPr algn="ctr">
              <a:defRPr sz="4800" b="0" baseline="0">
                <a:solidFill>
                  <a:schemeClr val="bg1"/>
                </a:solidFill>
                <a:latin typeface="Arial" pitchFamily="34" charset="0"/>
                <a:cs typeface="Arial" pitchFamily="34" charset="0"/>
              </a:defRPr>
            </a:lvl1pPr>
          </a:lstStyle>
          <a:p>
            <a:r>
              <a:rPr lang="en-US" altLang="ko-KR" dirty="0"/>
              <a:t>IMAGES AND CONTENTS</a:t>
            </a:r>
            <a:endParaRPr lang="ko-KR" altLang="en-US" dirty="0"/>
          </a:p>
        </p:txBody>
      </p:sp>
      <p:pic>
        <p:nvPicPr>
          <p:cNvPr id="20" name="Picture 2" descr="D:\Fullppt\PNG이미지\핸드폰2.png">
            <a:extLst>
              <a:ext uri="{FF2B5EF4-FFF2-40B4-BE49-F238E27FC236}">
                <a16:creationId xmlns:a16="http://schemas.microsoft.com/office/drawing/2014/main" id="{9B0CC621-4DF9-404F-A15B-72258B48D14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20700000">
            <a:off x="434257" y="1506785"/>
            <a:ext cx="2322806" cy="3750496"/>
          </a:xfrm>
          <a:prstGeom prst="rect">
            <a:avLst/>
          </a:prstGeom>
          <a:noFill/>
          <a:extLst>
            <a:ext uri="{909E8E84-426E-40DD-AFC4-6F175D3DCCD1}">
              <a14:hiddenFill xmlns:a14="http://schemas.microsoft.com/office/drawing/2010/main">
                <a:solidFill>
                  <a:srgbClr val="FFFFFF"/>
                </a:solidFill>
              </a14:hiddenFill>
            </a:ext>
          </a:extLst>
        </p:spPr>
      </p:pic>
      <p:sp>
        <p:nvSpPr>
          <p:cNvPr id="21" name="Picture Placeholder 2">
            <a:extLst>
              <a:ext uri="{FF2B5EF4-FFF2-40B4-BE49-F238E27FC236}">
                <a16:creationId xmlns:a16="http://schemas.microsoft.com/office/drawing/2014/main" id="{580C7545-90AC-4A60-96DA-F91A324F4C1A}"/>
              </a:ext>
            </a:extLst>
          </p:cNvPr>
          <p:cNvSpPr>
            <a:spLocks noGrp="1"/>
          </p:cNvSpPr>
          <p:nvPr>
            <p:ph type="pic" idx="1" hasCustomPrompt="1"/>
          </p:nvPr>
        </p:nvSpPr>
        <p:spPr>
          <a:xfrm rot="20700000">
            <a:off x="939254" y="1630206"/>
            <a:ext cx="1339609" cy="27590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404456092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bg1"/>
        </a:solidFill>
        <a:effectLst/>
      </p:bgPr>
    </p:bg>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21AEC72C-3C89-4B08-B67E-E04E47BA302D}"/>
              </a:ext>
            </a:extLst>
          </p:cNvPr>
          <p:cNvSpPr>
            <a:spLocks noGrp="1"/>
          </p:cNvSpPr>
          <p:nvPr>
            <p:ph type="pic" sz="quarter" idx="10" hasCustomPrompt="1"/>
          </p:nvPr>
        </p:nvSpPr>
        <p:spPr>
          <a:xfrm>
            <a:off x="4385617" y="342900"/>
            <a:ext cx="4444874" cy="6172200"/>
          </a:xfrm>
          <a:custGeom>
            <a:avLst/>
            <a:gdLst>
              <a:gd name="connsiteX0" fmla="*/ 1240972 w 5926499"/>
              <a:gd name="connsiteY0" fmla="*/ 0 h 6172200"/>
              <a:gd name="connsiteX1" fmla="*/ 5926499 w 5926499"/>
              <a:gd name="connsiteY1" fmla="*/ 0 h 6172200"/>
              <a:gd name="connsiteX2" fmla="*/ 5926499 w 5926499"/>
              <a:gd name="connsiteY2" fmla="*/ 6172200 h 6172200"/>
              <a:gd name="connsiteX3" fmla="*/ 1240972 w 5926499"/>
              <a:gd name="connsiteY3" fmla="*/ 6172200 h 6172200"/>
              <a:gd name="connsiteX4" fmla="*/ 1240972 w 5926499"/>
              <a:gd name="connsiteY4" fmla="*/ 6015988 h 6172200"/>
              <a:gd name="connsiteX5" fmla="*/ 92399 w 5926499"/>
              <a:gd name="connsiteY5" fmla="*/ 6015988 h 6172200"/>
              <a:gd name="connsiteX6" fmla="*/ 92399 w 5926499"/>
              <a:gd name="connsiteY6" fmla="*/ 5938701 h 6172200"/>
              <a:gd name="connsiteX7" fmla="*/ 1240972 w 5926499"/>
              <a:gd name="connsiteY7" fmla="*/ 5938701 h 6172200"/>
              <a:gd name="connsiteX8" fmla="*/ 1240972 w 5926499"/>
              <a:gd name="connsiteY8" fmla="*/ 5859778 h 6172200"/>
              <a:gd name="connsiteX9" fmla="*/ 497028 w 5926499"/>
              <a:gd name="connsiteY9" fmla="*/ 5859778 h 6172200"/>
              <a:gd name="connsiteX10" fmla="*/ 497028 w 5926499"/>
              <a:gd name="connsiteY10" fmla="*/ 5668190 h 6172200"/>
              <a:gd name="connsiteX11" fmla="*/ 1240972 w 5926499"/>
              <a:gd name="connsiteY11" fmla="*/ 5668190 h 6172200"/>
              <a:gd name="connsiteX12" fmla="*/ 1240972 w 5926499"/>
              <a:gd name="connsiteY12" fmla="*/ 5589267 h 6172200"/>
              <a:gd name="connsiteX13" fmla="*/ 2775704 w 5926499"/>
              <a:gd name="connsiteY13" fmla="*/ 5589267 h 6172200"/>
              <a:gd name="connsiteX14" fmla="*/ 2775704 w 5926499"/>
              <a:gd name="connsiteY14" fmla="*/ 5511980 h 6172200"/>
              <a:gd name="connsiteX15" fmla="*/ 1240972 w 5926499"/>
              <a:gd name="connsiteY15" fmla="*/ 5511980 h 6172200"/>
              <a:gd name="connsiteX16" fmla="*/ 1240972 w 5926499"/>
              <a:gd name="connsiteY16" fmla="*/ 5222694 h 6172200"/>
              <a:gd name="connsiteX17" fmla="*/ 2993421 w 5926499"/>
              <a:gd name="connsiteY17" fmla="*/ 5222694 h 6172200"/>
              <a:gd name="connsiteX18" fmla="*/ 2993421 w 5926499"/>
              <a:gd name="connsiteY18" fmla="*/ 5031107 h 6172200"/>
              <a:gd name="connsiteX19" fmla="*/ 1240972 w 5926499"/>
              <a:gd name="connsiteY19" fmla="*/ 5031107 h 6172200"/>
              <a:gd name="connsiteX20" fmla="*/ 1240972 w 5926499"/>
              <a:gd name="connsiteY20" fmla="*/ 4922382 h 6172200"/>
              <a:gd name="connsiteX21" fmla="*/ 225578 w 5926499"/>
              <a:gd name="connsiteY21" fmla="*/ 4922382 h 6172200"/>
              <a:gd name="connsiteX22" fmla="*/ 225578 w 5926499"/>
              <a:gd name="connsiteY22" fmla="*/ 4845095 h 6172200"/>
              <a:gd name="connsiteX23" fmla="*/ 1240972 w 5926499"/>
              <a:gd name="connsiteY23" fmla="*/ 4845095 h 6172200"/>
              <a:gd name="connsiteX24" fmla="*/ 1240972 w 5926499"/>
              <a:gd name="connsiteY24" fmla="*/ 4721133 h 6172200"/>
              <a:gd name="connsiteX25" fmla="*/ 2181818 w 5926499"/>
              <a:gd name="connsiteY25" fmla="*/ 4721133 h 6172200"/>
              <a:gd name="connsiteX26" fmla="*/ 2181818 w 5926499"/>
              <a:gd name="connsiteY26" fmla="*/ 4655818 h 6172200"/>
              <a:gd name="connsiteX27" fmla="*/ 1240972 w 5926499"/>
              <a:gd name="connsiteY27" fmla="*/ 4655818 h 6172200"/>
              <a:gd name="connsiteX28" fmla="*/ 1240972 w 5926499"/>
              <a:gd name="connsiteY28" fmla="*/ 4516481 h 6172200"/>
              <a:gd name="connsiteX29" fmla="*/ 497028 w 5926499"/>
              <a:gd name="connsiteY29" fmla="*/ 4516481 h 6172200"/>
              <a:gd name="connsiteX30" fmla="*/ 497028 w 5926499"/>
              <a:gd name="connsiteY30" fmla="*/ 4439194 h 6172200"/>
              <a:gd name="connsiteX31" fmla="*/ 1240972 w 5926499"/>
              <a:gd name="connsiteY31" fmla="*/ 4439194 h 6172200"/>
              <a:gd name="connsiteX32" fmla="*/ 1240972 w 5926499"/>
              <a:gd name="connsiteY32" fmla="*/ 4321628 h 6172200"/>
              <a:gd name="connsiteX33" fmla="*/ 2347278 w 5926499"/>
              <a:gd name="connsiteY33" fmla="*/ 4321628 h 6172200"/>
              <a:gd name="connsiteX34" fmla="*/ 2347278 w 5926499"/>
              <a:gd name="connsiteY34" fmla="*/ 4130040 h 6172200"/>
              <a:gd name="connsiteX35" fmla="*/ 1240972 w 5926499"/>
              <a:gd name="connsiteY35" fmla="*/ 4130040 h 6172200"/>
              <a:gd name="connsiteX36" fmla="*/ 1240972 w 5926499"/>
              <a:gd name="connsiteY36" fmla="*/ 3828776 h 6172200"/>
              <a:gd name="connsiteX37" fmla="*/ 2347278 w 5926499"/>
              <a:gd name="connsiteY37" fmla="*/ 3828776 h 6172200"/>
              <a:gd name="connsiteX38" fmla="*/ 2347278 w 5926499"/>
              <a:gd name="connsiteY38" fmla="*/ 3751489 h 6172200"/>
              <a:gd name="connsiteX39" fmla="*/ 1240972 w 5926499"/>
              <a:gd name="connsiteY39" fmla="*/ 3751489 h 6172200"/>
              <a:gd name="connsiteX40" fmla="*/ 1240972 w 5926499"/>
              <a:gd name="connsiteY40" fmla="*/ 3567249 h 6172200"/>
              <a:gd name="connsiteX41" fmla="*/ 544605 w 5926499"/>
              <a:gd name="connsiteY41" fmla="*/ 3567249 h 6172200"/>
              <a:gd name="connsiteX42" fmla="*/ 544605 w 5926499"/>
              <a:gd name="connsiteY42" fmla="*/ 3279866 h 6172200"/>
              <a:gd name="connsiteX43" fmla="*/ 1240972 w 5926499"/>
              <a:gd name="connsiteY43" fmla="*/ 3279866 h 6172200"/>
              <a:gd name="connsiteX44" fmla="*/ 1240972 w 5926499"/>
              <a:gd name="connsiteY44" fmla="*/ 3141069 h 6172200"/>
              <a:gd name="connsiteX45" fmla="*/ 0 w 5926499"/>
              <a:gd name="connsiteY45" fmla="*/ 3141069 h 6172200"/>
              <a:gd name="connsiteX46" fmla="*/ 0 w 5926499"/>
              <a:gd name="connsiteY46" fmla="*/ 3063782 h 6172200"/>
              <a:gd name="connsiteX47" fmla="*/ 1240972 w 5926499"/>
              <a:gd name="connsiteY47" fmla="*/ 3063782 h 6172200"/>
              <a:gd name="connsiteX48" fmla="*/ 1240972 w 5926499"/>
              <a:gd name="connsiteY48" fmla="*/ 2942953 h 6172200"/>
              <a:gd name="connsiteX49" fmla="*/ 343464 w 5926499"/>
              <a:gd name="connsiteY49" fmla="*/ 2942953 h 6172200"/>
              <a:gd name="connsiteX50" fmla="*/ 343464 w 5926499"/>
              <a:gd name="connsiteY50" fmla="*/ 2865666 h 6172200"/>
              <a:gd name="connsiteX51" fmla="*/ 1240972 w 5926499"/>
              <a:gd name="connsiteY51" fmla="*/ 2865666 h 6172200"/>
              <a:gd name="connsiteX52" fmla="*/ 1240972 w 5926499"/>
              <a:gd name="connsiteY52" fmla="*/ 2770414 h 6172200"/>
              <a:gd name="connsiteX53" fmla="*/ 2020709 w 5926499"/>
              <a:gd name="connsiteY53" fmla="*/ 2770414 h 6172200"/>
              <a:gd name="connsiteX54" fmla="*/ 2020709 w 5926499"/>
              <a:gd name="connsiteY54" fmla="*/ 2705099 h 6172200"/>
              <a:gd name="connsiteX55" fmla="*/ 1240972 w 5926499"/>
              <a:gd name="connsiteY55" fmla="*/ 2705099 h 6172200"/>
              <a:gd name="connsiteX56" fmla="*/ 1240972 w 5926499"/>
              <a:gd name="connsiteY56" fmla="*/ 2453364 h 6172200"/>
              <a:gd name="connsiteX57" fmla="*/ 2113162 w 5926499"/>
              <a:gd name="connsiteY57" fmla="*/ 2453364 h 6172200"/>
              <a:gd name="connsiteX58" fmla="*/ 2113162 w 5926499"/>
              <a:gd name="connsiteY58" fmla="*/ 2261777 h 6172200"/>
              <a:gd name="connsiteX59" fmla="*/ 1240972 w 5926499"/>
              <a:gd name="connsiteY59" fmla="*/ 2261777 h 6172200"/>
              <a:gd name="connsiteX60" fmla="*/ 1240972 w 5926499"/>
              <a:gd name="connsiteY60" fmla="*/ 2065018 h 6172200"/>
              <a:gd name="connsiteX61" fmla="*/ 544605 w 5926499"/>
              <a:gd name="connsiteY61" fmla="*/ 2065018 h 6172200"/>
              <a:gd name="connsiteX62" fmla="*/ 544605 w 5926499"/>
              <a:gd name="connsiteY62" fmla="*/ 1999703 h 6172200"/>
              <a:gd name="connsiteX63" fmla="*/ 1240972 w 5926499"/>
              <a:gd name="connsiteY63" fmla="*/ 1999703 h 6172200"/>
              <a:gd name="connsiteX64" fmla="*/ 1240972 w 5926499"/>
              <a:gd name="connsiteY64" fmla="*/ 1794507 h 6172200"/>
              <a:gd name="connsiteX65" fmla="*/ 2587402 w 5926499"/>
              <a:gd name="connsiteY65" fmla="*/ 1794507 h 6172200"/>
              <a:gd name="connsiteX66" fmla="*/ 2587402 w 5926499"/>
              <a:gd name="connsiteY66" fmla="*/ 1717220 h 6172200"/>
              <a:gd name="connsiteX67" fmla="*/ 1240972 w 5926499"/>
              <a:gd name="connsiteY67" fmla="*/ 1717220 h 6172200"/>
              <a:gd name="connsiteX68" fmla="*/ 1240972 w 5926499"/>
              <a:gd name="connsiteY68" fmla="*/ 1582782 h 6172200"/>
              <a:gd name="connsiteX69" fmla="*/ 191589 w 5926499"/>
              <a:gd name="connsiteY69" fmla="*/ 1582782 h 6172200"/>
              <a:gd name="connsiteX70" fmla="*/ 191589 w 5926499"/>
              <a:gd name="connsiteY70" fmla="*/ 1391193 h 6172200"/>
              <a:gd name="connsiteX71" fmla="*/ 1240972 w 5926499"/>
              <a:gd name="connsiteY71" fmla="*/ 1391193 h 6172200"/>
              <a:gd name="connsiteX72" fmla="*/ 1240972 w 5926499"/>
              <a:gd name="connsiteY72" fmla="*/ 1256756 h 6172200"/>
              <a:gd name="connsiteX73" fmla="*/ 2981203 w 5926499"/>
              <a:gd name="connsiteY73" fmla="*/ 1256756 h 6172200"/>
              <a:gd name="connsiteX74" fmla="*/ 2981203 w 5926499"/>
              <a:gd name="connsiteY74" fmla="*/ 1179469 h 6172200"/>
              <a:gd name="connsiteX75" fmla="*/ 1240972 w 5926499"/>
              <a:gd name="connsiteY75" fmla="*/ 1179469 h 6172200"/>
              <a:gd name="connsiteX76" fmla="*/ 1240972 w 5926499"/>
              <a:gd name="connsiteY76" fmla="*/ 1024346 h 6172200"/>
              <a:gd name="connsiteX77" fmla="*/ 2051188 w 5926499"/>
              <a:gd name="connsiteY77" fmla="*/ 1024346 h 6172200"/>
              <a:gd name="connsiteX78" fmla="*/ 2051188 w 5926499"/>
              <a:gd name="connsiteY78" fmla="*/ 828402 h 6172200"/>
              <a:gd name="connsiteX79" fmla="*/ 1240972 w 5926499"/>
              <a:gd name="connsiteY79" fmla="*/ 828402 h 6172200"/>
              <a:gd name="connsiteX80" fmla="*/ 1240972 w 5926499"/>
              <a:gd name="connsiteY80" fmla="*/ 695597 h 6172200"/>
              <a:gd name="connsiteX81" fmla="*/ 579440 w 5926499"/>
              <a:gd name="connsiteY81" fmla="*/ 695597 h 6172200"/>
              <a:gd name="connsiteX82" fmla="*/ 579440 w 5926499"/>
              <a:gd name="connsiteY82" fmla="*/ 504009 h 6172200"/>
              <a:gd name="connsiteX83" fmla="*/ 1240972 w 5926499"/>
              <a:gd name="connsiteY83" fmla="*/ 504009 h 6172200"/>
              <a:gd name="connsiteX84" fmla="*/ 1240972 w 5926499"/>
              <a:gd name="connsiteY84" fmla="*/ 447943 h 6172200"/>
              <a:gd name="connsiteX85" fmla="*/ 977276 w 5926499"/>
              <a:gd name="connsiteY85" fmla="*/ 447943 h 6172200"/>
              <a:gd name="connsiteX86" fmla="*/ 977276 w 5926499"/>
              <a:gd name="connsiteY86" fmla="*/ 370656 h 6172200"/>
              <a:gd name="connsiteX87" fmla="*/ 1240972 w 5926499"/>
              <a:gd name="connsiteY87" fmla="*/ 370656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926499" h="6172200">
                <a:moveTo>
                  <a:pt x="1240972" y="0"/>
                </a:moveTo>
                <a:lnTo>
                  <a:pt x="5926499" y="0"/>
                </a:lnTo>
                <a:lnTo>
                  <a:pt x="5926499" y="6172200"/>
                </a:lnTo>
                <a:lnTo>
                  <a:pt x="1240972" y="6172200"/>
                </a:lnTo>
                <a:lnTo>
                  <a:pt x="1240972" y="6015988"/>
                </a:lnTo>
                <a:lnTo>
                  <a:pt x="92399" y="6015988"/>
                </a:lnTo>
                <a:lnTo>
                  <a:pt x="92399" y="5938701"/>
                </a:lnTo>
                <a:lnTo>
                  <a:pt x="1240972" y="5938701"/>
                </a:lnTo>
                <a:lnTo>
                  <a:pt x="1240972" y="5859778"/>
                </a:lnTo>
                <a:lnTo>
                  <a:pt x="497028" y="5859778"/>
                </a:lnTo>
                <a:lnTo>
                  <a:pt x="497028" y="5668190"/>
                </a:lnTo>
                <a:lnTo>
                  <a:pt x="1240972" y="5668190"/>
                </a:lnTo>
                <a:lnTo>
                  <a:pt x="1240972" y="5589267"/>
                </a:lnTo>
                <a:lnTo>
                  <a:pt x="2775704" y="5589267"/>
                </a:lnTo>
                <a:lnTo>
                  <a:pt x="2775704" y="5511980"/>
                </a:lnTo>
                <a:lnTo>
                  <a:pt x="1240972" y="5511980"/>
                </a:lnTo>
                <a:lnTo>
                  <a:pt x="1240972" y="5222694"/>
                </a:lnTo>
                <a:lnTo>
                  <a:pt x="2993421" y="5222694"/>
                </a:lnTo>
                <a:lnTo>
                  <a:pt x="2993421" y="5031107"/>
                </a:lnTo>
                <a:lnTo>
                  <a:pt x="1240972" y="5031107"/>
                </a:lnTo>
                <a:lnTo>
                  <a:pt x="1240972" y="4922382"/>
                </a:lnTo>
                <a:lnTo>
                  <a:pt x="225578" y="4922382"/>
                </a:lnTo>
                <a:lnTo>
                  <a:pt x="225578" y="4845095"/>
                </a:lnTo>
                <a:lnTo>
                  <a:pt x="1240972" y="4845095"/>
                </a:lnTo>
                <a:lnTo>
                  <a:pt x="1240972" y="4721133"/>
                </a:lnTo>
                <a:lnTo>
                  <a:pt x="2181818" y="4721133"/>
                </a:lnTo>
                <a:lnTo>
                  <a:pt x="2181818" y="4655818"/>
                </a:lnTo>
                <a:lnTo>
                  <a:pt x="1240972" y="4655818"/>
                </a:lnTo>
                <a:lnTo>
                  <a:pt x="1240972" y="4516481"/>
                </a:lnTo>
                <a:lnTo>
                  <a:pt x="497028" y="4516481"/>
                </a:lnTo>
                <a:lnTo>
                  <a:pt x="497028" y="4439194"/>
                </a:lnTo>
                <a:lnTo>
                  <a:pt x="1240972" y="4439194"/>
                </a:lnTo>
                <a:lnTo>
                  <a:pt x="1240972" y="4321628"/>
                </a:lnTo>
                <a:lnTo>
                  <a:pt x="2347278" y="4321628"/>
                </a:lnTo>
                <a:lnTo>
                  <a:pt x="2347278" y="4130040"/>
                </a:lnTo>
                <a:lnTo>
                  <a:pt x="1240972" y="4130040"/>
                </a:lnTo>
                <a:lnTo>
                  <a:pt x="1240972" y="3828776"/>
                </a:lnTo>
                <a:lnTo>
                  <a:pt x="2347278" y="3828776"/>
                </a:lnTo>
                <a:lnTo>
                  <a:pt x="2347278" y="3751489"/>
                </a:lnTo>
                <a:lnTo>
                  <a:pt x="1240972" y="3751489"/>
                </a:lnTo>
                <a:lnTo>
                  <a:pt x="1240972" y="3567249"/>
                </a:lnTo>
                <a:lnTo>
                  <a:pt x="544605" y="3567249"/>
                </a:lnTo>
                <a:lnTo>
                  <a:pt x="544605" y="3279866"/>
                </a:lnTo>
                <a:lnTo>
                  <a:pt x="1240972" y="3279866"/>
                </a:lnTo>
                <a:lnTo>
                  <a:pt x="1240972" y="3141069"/>
                </a:lnTo>
                <a:lnTo>
                  <a:pt x="0" y="3141069"/>
                </a:lnTo>
                <a:lnTo>
                  <a:pt x="0" y="3063782"/>
                </a:lnTo>
                <a:lnTo>
                  <a:pt x="1240972" y="3063782"/>
                </a:lnTo>
                <a:lnTo>
                  <a:pt x="1240972" y="2942953"/>
                </a:lnTo>
                <a:lnTo>
                  <a:pt x="343464" y="2942953"/>
                </a:lnTo>
                <a:lnTo>
                  <a:pt x="343464" y="2865666"/>
                </a:lnTo>
                <a:lnTo>
                  <a:pt x="1240972" y="2865666"/>
                </a:lnTo>
                <a:lnTo>
                  <a:pt x="1240972" y="2770414"/>
                </a:lnTo>
                <a:lnTo>
                  <a:pt x="2020709" y="2770414"/>
                </a:lnTo>
                <a:lnTo>
                  <a:pt x="2020709" y="2705099"/>
                </a:lnTo>
                <a:lnTo>
                  <a:pt x="1240972" y="2705099"/>
                </a:lnTo>
                <a:lnTo>
                  <a:pt x="1240972" y="2453364"/>
                </a:lnTo>
                <a:lnTo>
                  <a:pt x="2113162" y="2453364"/>
                </a:lnTo>
                <a:lnTo>
                  <a:pt x="2113162" y="2261777"/>
                </a:lnTo>
                <a:lnTo>
                  <a:pt x="1240972" y="2261777"/>
                </a:lnTo>
                <a:lnTo>
                  <a:pt x="1240972" y="2065018"/>
                </a:lnTo>
                <a:lnTo>
                  <a:pt x="544605" y="2065018"/>
                </a:lnTo>
                <a:lnTo>
                  <a:pt x="544605" y="1999703"/>
                </a:lnTo>
                <a:lnTo>
                  <a:pt x="1240972" y="1999703"/>
                </a:lnTo>
                <a:lnTo>
                  <a:pt x="1240972" y="1794507"/>
                </a:lnTo>
                <a:lnTo>
                  <a:pt x="2587402" y="1794507"/>
                </a:lnTo>
                <a:lnTo>
                  <a:pt x="2587402" y="1717220"/>
                </a:lnTo>
                <a:lnTo>
                  <a:pt x="1240972" y="1717220"/>
                </a:lnTo>
                <a:lnTo>
                  <a:pt x="1240972" y="1582782"/>
                </a:lnTo>
                <a:lnTo>
                  <a:pt x="191589" y="1582782"/>
                </a:lnTo>
                <a:lnTo>
                  <a:pt x="191589" y="1391193"/>
                </a:lnTo>
                <a:lnTo>
                  <a:pt x="1240972" y="1391193"/>
                </a:lnTo>
                <a:lnTo>
                  <a:pt x="1240972" y="1256756"/>
                </a:lnTo>
                <a:lnTo>
                  <a:pt x="2981203" y="1256756"/>
                </a:lnTo>
                <a:lnTo>
                  <a:pt x="2981203" y="1179469"/>
                </a:lnTo>
                <a:lnTo>
                  <a:pt x="1240972" y="1179469"/>
                </a:lnTo>
                <a:lnTo>
                  <a:pt x="1240972" y="1024346"/>
                </a:lnTo>
                <a:lnTo>
                  <a:pt x="2051188" y="1024346"/>
                </a:lnTo>
                <a:lnTo>
                  <a:pt x="2051188" y="828402"/>
                </a:lnTo>
                <a:lnTo>
                  <a:pt x="1240972" y="828402"/>
                </a:lnTo>
                <a:lnTo>
                  <a:pt x="1240972" y="695597"/>
                </a:lnTo>
                <a:lnTo>
                  <a:pt x="579440" y="695597"/>
                </a:lnTo>
                <a:lnTo>
                  <a:pt x="579440" y="504009"/>
                </a:lnTo>
                <a:lnTo>
                  <a:pt x="1240972" y="504009"/>
                </a:lnTo>
                <a:lnTo>
                  <a:pt x="1240972" y="447943"/>
                </a:lnTo>
                <a:lnTo>
                  <a:pt x="977276" y="447943"/>
                </a:lnTo>
                <a:lnTo>
                  <a:pt x="977276" y="370656"/>
                </a:lnTo>
                <a:lnTo>
                  <a:pt x="1240972" y="370656"/>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7814773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slideLayout" Target="../slideLayouts/slideLayout54.xml"/><Relationship Id="rId1" Type="http://schemas.openxmlformats.org/officeDocument/2006/relationships/slideLayout" Target="../slideLayouts/slideLayout53.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57.xml"/><Relationship Id="rId1"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60.xml"/><Relationship Id="rId2" Type="http://schemas.openxmlformats.org/officeDocument/2006/relationships/slideLayout" Target="../slideLayouts/slideLayout59.xml"/><Relationship Id="rId1" Type="http://schemas.openxmlformats.org/officeDocument/2006/relationships/slideLayout" Target="../slideLayouts/slideLayout58.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theme" Target="../theme/theme5.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8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9.xml"/><Relationship Id="rId3" Type="http://schemas.openxmlformats.org/officeDocument/2006/relationships/slideLayout" Target="../slideLayouts/slideLayout84.xml"/><Relationship Id="rId7" Type="http://schemas.openxmlformats.org/officeDocument/2006/relationships/slideLayout" Target="../slideLayouts/slideLayout88.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theme" Target="../theme/theme7.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3" Type="http://schemas.openxmlformats.org/officeDocument/2006/relationships/slideLayout" Target="../slideLayouts/slideLayout94.xml"/><Relationship Id="rId21" Type="http://schemas.openxmlformats.org/officeDocument/2006/relationships/theme" Target="../theme/theme8.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slideLayout" Target="../slideLayouts/slideLayout111.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93367"/>
            <a:ext cx="77175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536633"/>
            <a:ext cx="77175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468"/>
        <p:cNvGrpSpPr/>
        <p:nvPr/>
      </p:nvGrpSpPr>
      <p:grpSpPr>
        <a:xfrm>
          <a:off x="0" y="0"/>
          <a:ext cx="0" cy="0"/>
          <a:chOff x="0" y="0"/>
          <a:chExt cx="0" cy="0"/>
        </a:xfrm>
      </p:grpSpPr>
      <p:sp>
        <p:nvSpPr>
          <p:cNvPr id="469" name="Google Shape;469;p54"/>
          <p:cNvSpPr txBox="1">
            <a:spLocks noGrp="1"/>
          </p:cNvSpPr>
          <p:nvPr>
            <p:ph type="title"/>
          </p:nvPr>
        </p:nvSpPr>
        <p:spPr>
          <a:xfrm>
            <a:off x="1068100" y="1244600"/>
            <a:ext cx="70473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0" name="Google Shape;470;p54"/>
          <p:cNvSpPr txBox="1">
            <a:spLocks noGrp="1"/>
          </p:cNvSpPr>
          <p:nvPr>
            <p:ph type="body" idx="1"/>
          </p:nvPr>
        </p:nvSpPr>
        <p:spPr>
          <a:xfrm>
            <a:off x="1068100" y="2260600"/>
            <a:ext cx="70473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14" r:id="rId1"/>
    <p:sldLayoutId id="2147483715" r:id="rId2"/>
    <p:sldLayoutId id="2147483718" r:id="rId3"/>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474"/>
        <p:cNvGrpSpPr/>
        <p:nvPr/>
      </p:nvGrpSpPr>
      <p:grpSpPr>
        <a:xfrm>
          <a:off x="0" y="0"/>
          <a:ext cx="0" cy="0"/>
          <a:chOff x="0" y="0"/>
          <a:chExt cx="0" cy="0"/>
        </a:xfrm>
      </p:grpSpPr>
      <p:sp>
        <p:nvSpPr>
          <p:cNvPr id="475" name="Google Shape;475;p57"/>
          <p:cNvSpPr txBox="1">
            <a:spLocks noGrp="1"/>
          </p:cNvSpPr>
          <p:nvPr>
            <p:ph type="title"/>
          </p:nvPr>
        </p:nvSpPr>
        <p:spPr>
          <a:xfrm>
            <a:off x="1068100" y="1244600"/>
            <a:ext cx="7047300" cy="6432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6" name="Google Shape;476;p57"/>
          <p:cNvSpPr txBox="1">
            <a:spLocks noGrp="1"/>
          </p:cNvSpPr>
          <p:nvPr>
            <p:ph type="body" idx="1"/>
          </p:nvPr>
        </p:nvSpPr>
        <p:spPr>
          <a:xfrm>
            <a:off x="1068100" y="2260600"/>
            <a:ext cx="7047300" cy="3336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17" r:id="rId1"/>
    <p:sldLayoutId id="2147483719" r:id="rId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74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773"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uradmiralkunkka/Binar-challange-submission-repository/blob/4746bfc053287e6d409656849167ebb4425f9f24/miniapp.py" TargetMode="External"/><Relationship Id="rId2" Type="http://schemas.openxmlformats.org/officeDocument/2006/relationships/notesSlide" Target="../notesSlides/notesSlide4.xml"/><Relationship Id="rId1" Type="http://schemas.openxmlformats.org/officeDocument/2006/relationships/slideLayout" Target="../slideLayouts/slideLayout88.xml"/><Relationship Id="rId4" Type="http://schemas.openxmlformats.org/officeDocument/2006/relationships/image" Target="../media/image33.jpe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88.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8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kaggle.com/datasets/ilhamfp31/indonesian-abusive-and-hate-speech-twitter-text/code" TargetMode="External"/><Relationship Id="rId1" Type="http://schemas.openxmlformats.org/officeDocument/2006/relationships/slideLayout" Target="../slideLayouts/slideLayout90.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0.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88.xml"/><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88.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8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3B4C724-0776-4328-8F0A-B72DA1579537}"/>
              </a:ext>
            </a:extLst>
          </p:cNvPr>
          <p:cNvSpPr txBox="1"/>
          <p:nvPr/>
        </p:nvSpPr>
        <p:spPr>
          <a:xfrm>
            <a:off x="0" y="4078294"/>
            <a:ext cx="9144000" cy="1708160"/>
          </a:xfrm>
          <a:prstGeom prst="rect">
            <a:avLst/>
          </a:prstGeom>
          <a:noFill/>
        </p:spPr>
        <p:txBody>
          <a:bodyPr wrap="square" rtlCol="0" anchor="ctr">
            <a:spAutoFit/>
          </a:bodyPr>
          <a:lstStyle/>
          <a:p>
            <a:pPr algn="ctr"/>
            <a:r>
              <a:rPr lang="en-US" sz="3500" b="1" dirty="0">
                <a:solidFill>
                  <a:schemeClr val="bg1"/>
                </a:solidFill>
              </a:rPr>
              <a:t>Development of Mini Application of Indonesian Abusive Words Filter on Twitter with Descriptive</a:t>
            </a:r>
            <a:r>
              <a:rPr lang="id-ID" sz="3500" b="1" dirty="0">
                <a:solidFill>
                  <a:schemeClr val="bg1"/>
                </a:solidFill>
              </a:rPr>
              <a:t> </a:t>
            </a:r>
            <a:r>
              <a:rPr lang="en-US" sz="3500" b="1" dirty="0">
                <a:solidFill>
                  <a:schemeClr val="bg1"/>
                </a:solidFill>
              </a:rPr>
              <a:t>Methods.</a:t>
            </a:r>
            <a:endParaRPr lang="ko-KR" altLang="en-US" sz="3500" dirty="0">
              <a:solidFill>
                <a:schemeClr val="bg1"/>
              </a:solidFill>
              <a:latin typeface="+mj-lt"/>
              <a:cs typeface="Arial" pitchFamily="34" charset="0"/>
            </a:endParaRPr>
          </a:p>
        </p:txBody>
      </p:sp>
      <p:sp>
        <p:nvSpPr>
          <p:cNvPr id="9" name="TextBox 8">
            <a:extLst>
              <a:ext uri="{FF2B5EF4-FFF2-40B4-BE49-F238E27FC236}">
                <a16:creationId xmlns:a16="http://schemas.microsoft.com/office/drawing/2014/main" id="{2B6167FF-AD5E-41E4-8385-3024DC936CF2}"/>
              </a:ext>
            </a:extLst>
          </p:cNvPr>
          <p:cNvSpPr txBox="1"/>
          <p:nvPr/>
        </p:nvSpPr>
        <p:spPr>
          <a:xfrm>
            <a:off x="-252536" y="5786454"/>
            <a:ext cx="9143890" cy="707886"/>
          </a:xfrm>
          <a:prstGeom prst="rect">
            <a:avLst/>
          </a:prstGeom>
          <a:noFill/>
        </p:spPr>
        <p:txBody>
          <a:bodyPr wrap="square" rtlCol="0" anchor="ctr">
            <a:spAutoFit/>
          </a:bodyPr>
          <a:lstStyle/>
          <a:p>
            <a:pPr marL="228600" indent="-228600" algn="ctr"/>
            <a:r>
              <a:rPr lang="en-US" sz="2000" b="1" dirty="0">
                <a:solidFill>
                  <a:schemeClr val="bg1"/>
                </a:solidFill>
              </a:rPr>
              <a:t>Written by: </a:t>
            </a:r>
            <a:r>
              <a:rPr lang="en-US" sz="2000" b="1" dirty="0" err="1">
                <a:solidFill>
                  <a:schemeClr val="bg1"/>
                </a:solidFill>
              </a:rPr>
              <a:t>Febrian</a:t>
            </a:r>
            <a:r>
              <a:rPr lang="en-US" sz="2000" b="1" dirty="0">
                <a:solidFill>
                  <a:schemeClr val="bg1"/>
                </a:solidFill>
              </a:rPr>
              <a:t> </a:t>
            </a:r>
            <a:r>
              <a:rPr lang="en-US" sz="2000" b="1" dirty="0" err="1">
                <a:solidFill>
                  <a:schemeClr val="bg1"/>
                </a:solidFill>
              </a:rPr>
              <a:t>Nur</a:t>
            </a:r>
            <a:r>
              <a:rPr lang="en-US" sz="2000" b="1" dirty="0">
                <a:solidFill>
                  <a:schemeClr val="bg1"/>
                </a:solidFill>
              </a:rPr>
              <a:t> </a:t>
            </a:r>
            <a:r>
              <a:rPr lang="en-US" sz="2000" b="1" dirty="0" err="1">
                <a:solidFill>
                  <a:schemeClr val="bg1"/>
                </a:solidFill>
              </a:rPr>
              <a:t>Alam</a:t>
            </a:r>
            <a:endParaRPr lang="id-ID" sz="2000" dirty="0">
              <a:solidFill>
                <a:schemeClr val="bg1"/>
              </a:solidFill>
            </a:endParaRPr>
          </a:p>
          <a:p>
            <a:pPr marL="228600" indent="-228600" algn="ctr"/>
            <a:r>
              <a:rPr lang="en-US" sz="2000" b="1" dirty="0">
                <a:solidFill>
                  <a:schemeClr val="bg1"/>
                </a:solidFill>
              </a:rPr>
              <a:t>DSC WAVE-7</a:t>
            </a:r>
            <a:endParaRPr lang="id-ID" sz="2000" dirty="0">
              <a:solidFill>
                <a:schemeClr val="bg1"/>
              </a:solidFill>
            </a:endParaRPr>
          </a:p>
        </p:txBody>
      </p:sp>
    </p:spTree>
    <p:extLst>
      <p:ext uri="{BB962C8B-B14F-4D97-AF65-F5344CB8AC3E}">
        <p14:creationId xmlns:p14="http://schemas.microsoft.com/office/powerpoint/2010/main" val="30573403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A564E1-10B8-4A19-A971-62469F627349}"/>
              </a:ext>
            </a:extLst>
          </p:cNvPr>
          <p:cNvSpPr>
            <a:spLocks noGrp="1"/>
          </p:cNvSpPr>
          <p:nvPr>
            <p:ph type="body" sz="quarter" idx="11"/>
          </p:nvPr>
        </p:nvSpPr>
        <p:spPr>
          <a:xfrm>
            <a:off x="235457" y="243593"/>
            <a:ext cx="8679898" cy="724247"/>
          </a:xfrm>
        </p:spPr>
        <p:txBody>
          <a:bodyPr/>
          <a:lstStyle/>
          <a:p>
            <a:pPr>
              <a:lnSpc>
                <a:spcPct val="110000"/>
              </a:lnSpc>
            </a:pPr>
            <a:r>
              <a:rPr lang="en-US" altLang="ko-KR" sz="3000" b="1" dirty="0">
                <a:solidFill>
                  <a:schemeClr val="tx1"/>
                </a:solidFill>
                <a:effectLst>
                  <a:outerShdw blurRad="38100" dist="38100" dir="2700000" algn="tl">
                    <a:srgbClr val="000000">
                      <a:alpha val="43137"/>
                    </a:srgbClr>
                  </a:outerShdw>
                </a:effectLst>
              </a:rPr>
              <a:t>Mini-Application Development</a:t>
            </a:r>
          </a:p>
        </p:txBody>
      </p:sp>
      <p:sp>
        <p:nvSpPr>
          <p:cNvPr id="8" name="TextBox 7">
            <a:extLst>
              <a:ext uri="{FF2B5EF4-FFF2-40B4-BE49-F238E27FC236}">
                <a16:creationId xmlns:a16="http://schemas.microsoft.com/office/drawing/2014/main" id="{B0D50C08-1AB6-4131-864E-7DCC218F1994}"/>
              </a:ext>
            </a:extLst>
          </p:cNvPr>
          <p:cNvSpPr txBox="1"/>
          <p:nvPr/>
        </p:nvSpPr>
        <p:spPr>
          <a:xfrm>
            <a:off x="1079612" y="5289995"/>
            <a:ext cx="6984776" cy="923330"/>
          </a:xfrm>
          <a:prstGeom prst="rect">
            <a:avLst/>
          </a:prstGeom>
          <a:noFill/>
        </p:spPr>
        <p:txBody>
          <a:bodyPr wrap="square" lIns="108000" rIns="108000" rtlCol="0">
            <a:spAutoFit/>
          </a:bodyPr>
          <a:lstStyle/>
          <a:p>
            <a:pPr algn="just"/>
            <a:r>
              <a:rPr lang="en-US" altLang="ko-KR" dirty="0">
                <a:solidFill>
                  <a:schemeClr val="tx1">
                    <a:lumMod val="75000"/>
                    <a:lumOff val="25000"/>
                  </a:schemeClr>
                </a:solidFill>
                <a:ea typeface="FZShuTi" pitchFamily="2" charset="-122"/>
                <a:cs typeface="Arial" pitchFamily="34" charset="0"/>
              </a:rPr>
              <a:t>The </a:t>
            </a:r>
            <a:r>
              <a:rPr lang="en-US" altLang="ko-KR" b="1" dirty="0">
                <a:ea typeface="FZShuTi" pitchFamily="2" charset="-122"/>
                <a:cs typeface="Arial" pitchFamily="34" charset="0"/>
                <a:hlinkClick r:id="rId3">
                  <a:extLst>
                    <a:ext uri="{A12FA001-AC4F-418D-AE19-62706E023703}">
                      <ahyp:hlinkClr xmlns:ahyp="http://schemas.microsoft.com/office/drawing/2018/hyperlinkcolor" val="tx"/>
                    </a:ext>
                  </a:extLst>
                </a:hlinkClick>
              </a:rPr>
              <a:t>Mini-Application </a:t>
            </a:r>
            <a:r>
              <a:rPr lang="en-US" altLang="ko-KR" dirty="0">
                <a:solidFill>
                  <a:schemeClr val="tx1">
                    <a:lumMod val="75000"/>
                    <a:lumOff val="25000"/>
                  </a:schemeClr>
                </a:solidFill>
                <a:ea typeface="FZShuTi" pitchFamily="2" charset="-122"/>
                <a:cs typeface="Arial" pitchFamily="34" charset="0"/>
              </a:rPr>
              <a:t>was developed to make the tweet cleaning process easier. The following is a view of the mini-application developed using swagger</a:t>
            </a:r>
          </a:p>
        </p:txBody>
      </p:sp>
      <p:pic>
        <p:nvPicPr>
          <p:cNvPr id="5" name="Picture 4">
            <a:extLst>
              <a:ext uri="{FF2B5EF4-FFF2-40B4-BE49-F238E27FC236}">
                <a16:creationId xmlns:a16="http://schemas.microsoft.com/office/drawing/2014/main" id="{1BE06F0A-49FA-3F26-017F-6A3454320D6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3852" y="1412776"/>
            <a:ext cx="7236296" cy="3766625"/>
          </a:xfrm>
          <a:prstGeom prst="rect">
            <a:avLst/>
          </a:prstGeom>
        </p:spPr>
      </p:pic>
    </p:spTree>
    <p:extLst>
      <p:ext uri="{BB962C8B-B14F-4D97-AF65-F5344CB8AC3E}">
        <p14:creationId xmlns:p14="http://schemas.microsoft.com/office/powerpoint/2010/main" val="723294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A564E1-10B8-4A19-A971-62469F627349}"/>
              </a:ext>
            </a:extLst>
          </p:cNvPr>
          <p:cNvSpPr>
            <a:spLocks noGrp="1"/>
          </p:cNvSpPr>
          <p:nvPr>
            <p:ph type="body" sz="quarter" idx="11"/>
          </p:nvPr>
        </p:nvSpPr>
        <p:spPr>
          <a:xfrm>
            <a:off x="235457" y="243593"/>
            <a:ext cx="8679898" cy="724247"/>
          </a:xfrm>
        </p:spPr>
        <p:txBody>
          <a:bodyPr/>
          <a:lstStyle/>
          <a:p>
            <a:pPr>
              <a:lnSpc>
                <a:spcPct val="110000"/>
              </a:lnSpc>
            </a:pPr>
            <a:r>
              <a:rPr lang="en-US" altLang="ko-KR" sz="3000" b="1" dirty="0">
                <a:solidFill>
                  <a:schemeClr val="tx1"/>
                </a:solidFill>
                <a:effectLst>
                  <a:outerShdw blurRad="38100" dist="38100" dir="2700000" algn="tl">
                    <a:srgbClr val="000000">
                      <a:alpha val="43137"/>
                    </a:srgbClr>
                  </a:outerShdw>
                </a:effectLst>
              </a:rPr>
              <a:t>Mini-Application Development</a:t>
            </a:r>
          </a:p>
        </p:txBody>
      </p:sp>
      <p:sp>
        <p:nvSpPr>
          <p:cNvPr id="8" name="TextBox 7">
            <a:extLst>
              <a:ext uri="{FF2B5EF4-FFF2-40B4-BE49-F238E27FC236}">
                <a16:creationId xmlns:a16="http://schemas.microsoft.com/office/drawing/2014/main" id="{B0D50C08-1AB6-4131-864E-7DCC218F1994}"/>
              </a:ext>
            </a:extLst>
          </p:cNvPr>
          <p:cNvSpPr txBox="1"/>
          <p:nvPr/>
        </p:nvSpPr>
        <p:spPr>
          <a:xfrm>
            <a:off x="1079612" y="5289995"/>
            <a:ext cx="6984776" cy="1200329"/>
          </a:xfrm>
          <a:prstGeom prst="rect">
            <a:avLst/>
          </a:prstGeom>
          <a:noFill/>
        </p:spPr>
        <p:txBody>
          <a:bodyPr wrap="square" lIns="108000" rIns="108000" rtlCol="0">
            <a:spAutoFit/>
          </a:bodyPr>
          <a:lstStyle/>
          <a:p>
            <a:pPr algn="just"/>
            <a:r>
              <a:rPr lang="en-US" altLang="ko-KR" dirty="0">
                <a:solidFill>
                  <a:schemeClr val="tx1">
                    <a:lumMod val="75000"/>
                    <a:lumOff val="25000"/>
                  </a:schemeClr>
                </a:solidFill>
                <a:ea typeface="FZShuTi" pitchFamily="2" charset="-122"/>
                <a:cs typeface="Arial" pitchFamily="34" charset="0"/>
              </a:rPr>
              <a:t>Conditions in the initial tweet data created using </a:t>
            </a:r>
            <a:r>
              <a:rPr lang="en-US" altLang="ko-KR" dirty="0" err="1">
                <a:solidFill>
                  <a:schemeClr val="tx1">
                    <a:lumMod val="75000"/>
                    <a:lumOff val="25000"/>
                  </a:schemeClr>
                </a:solidFill>
                <a:ea typeface="FZShuTi" pitchFamily="2" charset="-122"/>
                <a:cs typeface="Arial" pitchFamily="34" charset="0"/>
              </a:rPr>
              <a:t>wordcloud</a:t>
            </a:r>
            <a:r>
              <a:rPr lang="en-US" altLang="ko-KR" dirty="0">
                <a:solidFill>
                  <a:schemeClr val="tx1">
                    <a:lumMod val="75000"/>
                    <a:lumOff val="25000"/>
                  </a:schemeClr>
                </a:solidFill>
                <a:ea typeface="FZShuTi" pitchFamily="2" charset="-122"/>
                <a:cs typeface="Arial" pitchFamily="34" charset="0"/>
              </a:rPr>
              <a:t>, it can be seen that there are still many abusive words, there are still tweets that use capital letters. Tweets still contain many unnecessary characters such as numbers and symbols.</a:t>
            </a:r>
          </a:p>
        </p:txBody>
      </p:sp>
      <p:pic>
        <p:nvPicPr>
          <p:cNvPr id="6" name="Picture 5">
            <a:extLst>
              <a:ext uri="{FF2B5EF4-FFF2-40B4-BE49-F238E27FC236}">
                <a16:creationId xmlns:a16="http://schemas.microsoft.com/office/drawing/2014/main" id="{64BE7801-84E1-C358-6ECC-64C690F261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768" y="967840"/>
            <a:ext cx="4176464" cy="4176464"/>
          </a:xfrm>
          <a:prstGeom prst="rect">
            <a:avLst/>
          </a:prstGeom>
        </p:spPr>
      </p:pic>
    </p:spTree>
    <p:extLst>
      <p:ext uri="{BB962C8B-B14F-4D97-AF65-F5344CB8AC3E}">
        <p14:creationId xmlns:p14="http://schemas.microsoft.com/office/powerpoint/2010/main" val="1238695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A564E1-10B8-4A19-A971-62469F627349}"/>
              </a:ext>
            </a:extLst>
          </p:cNvPr>
          <p:cNvSpPr>
            <a:spLocks noGrp="1"/>
          </p:cNvSpPr>
          <p:nvPr>
            <p:ph type="body" sz="quarter" idx="11"/>
          </p:nvPr>
        </p:nvSpPr>
        <p:spPr>
          <a:xfrm>
            <a:off x="235457" y="243593"/>
            <a:ext cx="8679898" cy="724247"/>
          </a:xfrm>
        </p:spPr>
        <p:txBody>
          <a:bodyPr/>
          <a:lstStyle/>
          <a:p>
            <a:pPr>
              <a:lnSpc>
                <a:spcPct val="110000"/>
              </a:lnSpc>
            </a:pPr>
            <a:r>
              <a:rPr lang="en-US" altLang="ko-KR" sz="3000" b="1" dirty="0">
                <a:solidFill>
                  <a:schemeClr val="tx1"/>
                </a:solidFill>
                <a:effectLst>
                  <a:outerShdw blurRad="38100" dist="38100" dir="2700000" algn="tl">
                    <a:srgbClr val="000000">
                      <a:alpha val="43137"/>
                    </a:srgbClr>
                  </a:outerShdw>
                </a:effectLst>
              </a:rPr>
              <a:t>Mini-Application Development</a:t>
            </a:r>
          </a:p>
        </p:txBody>
      </p:sp>
      <p:sp>
        <p:nvSpPr>
          <p:cNvPr id="8" name="TextBox 7">
            <a:extLst>
              <a:ext uri="{FF2B5EF4-FFF2-40B4-BE49-F238E27FC236}">
                <a16:creationId xmlns:a16="http://schemas.microsoft.com/office/drawing/2014/main" id="{B0D50C08-1AB6-4131-864E-7DCC218F1994}"/>
              </a:ext>
            </a:extLst>
          </p:cNvPr>
          <p:cNvSpPr txBox="1"/>
          <p:nvPr/>
        </p:nvSpPr>
        <p:spPr>
          <a:xfrm>
            <a:off x="1079612" y="5289995"/>
            <a:ext cx="6984776" cy="923330"/>
          </a:xfrm>
          <a:prstGeom prst="rect">
            <a:avLst/>
          </a:prstGeom>
          <a:noFill/>
        </p:spPr>
        <p:txBody>
          <a:bodyPr wrap="square" lIns="108000" rIns="108000" rtlCol="0">
            <a:spAutoFit/>
          </a:bodyPr>
          <a:lstStyle/>
          <a:p>
            <a:pPr algn="just"/>
            <a:r>
              <a:rPr lang="en-US" altLang="ko-KR" dirty="0">
                <a:solidFill>
                  <a:schemeClr val="tx1">
                    <a:lumMod val="75000"/>
                    <a:lumOff val="25000"/>
                  </a:schemeClr>
                </a:solidFill>
                <a:ea typeface="FZShuTi" pitchFamily="2" charset="-122"/>
                <a:cs typeface="Arial" pitchFamily="34" charset="0"/>
              </a:rPr>
              <a:t>After the data was inputted into the mini-app, it became cleaner, the abusive words disappeared, all letters were changed to lowercase, and the word "</a:t>
            </a:r>
            <a:r>
              <a:rPr lang="en-US" altLang="ko-KR" dirty="0" err="1">
                <a:solidFill>
                  <a:schemeClr val="tx1">
                    <a:lumMod val="75000"/>
                    <a:lumOff val="25000"/>
                  </a:schemeClr>
                </a:solidFill>
                <a:ea typeface="FZShuTi" pitchFamily="2" charset="-122"/>
                <a:cs typeface="Arial" pitchFamily="34" charset="0"/>
              </a:rPr>
              <a:t>alay</a:t>
            </a:r>
            <a:r>
              <a:rPr lang="en-US" altLang="ko-KR" dirty="0">
                <a:solidFill>
                  <a:schemeClr val="tx1">
                    <a:lumMod val="75000"/>
                    <a:lumOff val="25000"/>
                  </a:schemeClr>
                </a:solidFill>
                <a:ea typeface="FZShuTi" pitchFamily="2" charset="-122"/>
                <a:cs typeface="Arial" pitchFamily="34" charset="0"/>
              </a:rPr>
              <a:t>" was changed to a standard word. </a:t>
            </a:r>
          </a:p>
        </p:txBody>
      </p:sp>
      <p:pic>
        <p:nvPicPr>
          <p:cNvPr id="4" name="Picture 3">
            <a:extLst>
              <a:ext uri="{FF2B5EF4-FFF2-40B4-BE49-F238E27FC236}">
                <a16:creationId xmlns:a16="http://schemas.microsoft.com/office/drawing/2014/main" id="{DD716C56-7E86-229E-1AD8-DEEACEEFC9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729" y="967840"/>
            <a:ext cx="4032541" cy="4032541"/>
          </a:xfrm>
          <a:prstGeom prst="rect">
            <a:avLst/>
          </a:prstGeom>
        </p:spPr>
      </p:pic>
    </p:spTree>
    <p:extLst>
      <p:ext uri="{BB962C8B-B14F-4D97-AF65-F5344CB8AC3E}">
        <p14:creationId xmlns:p14="http://schemas.microsoft.com/office/powerpoint/2010/main" val="367295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5AC680-1E1C-483E-BE16-FCCFDDA4A17A}"/>
              </a:ext>
            </a:extLst>
          </p:cNvPr>
          <p:cNvSpPr txBox="1"/>
          <p:nvPr/>
        </p:nvSpPr>
        <p:spPr>
          <a:xfrm>
            <a:off x="3604977" y="1648414"/>
            <a:ext cx="4349551" cy="923330"/>
          </a:xfrm>
          <a:prstGeom prst="rect">
            <a:avLst/>
          </a:prstGeom>
          <a:noFill/>
        </p:spPr>
        <p:txBody>
          <a:bodyPr wrap="square" rtlCol="0" anchor="ctr">
            <a:spAutoFit/>
          </a:bodyPr>
          <a:lstStyle/>
          <a:p>
            <a:pPr algn="ctr"/>
            <a:r>
              <a:rPr lang="en-US" altLang="ko-KR" sz="5400" dirty="0">
                <a:solidFill>
                  <a:schemeClr val="bg1"/>
                </a:solidFill>
                <a:latin typeface="+mj-lt"/>
              </a:rPr>
              <a:t>Co</a:t>
            </a:r>
            <a:r>
              <a:rPr lang="id-ID" altLang="ko-KR" sz="5400" dirty="0">
                <a:solidFill>
                  <a:schemeClr val="bg1"/>
                </a:solidFill>
                <a:latin typeface="+mj-lt"/>
              </a:rPr>
              <a:t>nclusion</a:t>
            </a:r>
            <a:endParaRPr lang="ko-KR" altLang="en-US" sz="5400" dirty="0">
              <a:solidFill>
                <a:schemeClr val="bg1"/>
              </a:solidFill>
              <a:latin typeface="+mj-lt"/>
              <a:cs typeface="Arial" pitchFamily="34" charset="0"/>
            </a:endParaRPr>
          </a:p>
        </p:txBody>
      </p:sp>
      <p:sp>
        <p:nvSpPr>
          <p:cNvPr id="5" name="TextBox 4">
            <a:extLst>
              <a:ext uri="{FF2B5EF4-FFF2-40B4-BE49-F238E27FC236}">
                <a16:creationId xmlns:a16="http://schemas.microsoft.com/office/drawing/2014/main" id="{C1174DC2-E34F-43A2-AD64-CD4DADA4E10C}"/>
              </a:ext>
            </a:extLst>
          </p:cNvPr>
          <p:cNvSpPr txBox="1"/>
          <p:nvPr/>
        </p:nvSpPr>
        <p:spPr>
          <a:xfrm>
            <a:off x="3604977" y="2549437"/>
            <a:ext cx="4349551" cy="2585323"/>
          </a:xfrm>
          <a:prstGeom prst="rect">
            <a:avLst/>
          </a:prstGeom>
          <a:noFill/>
        </p:spPr>
        <p:txBody>
          <a:bodyPr wrap="square" rtlCol="0" anchor="ctr">
            <a:spAutoFit/>
          </a:bodyPr>
          <a:lstStyle/>
          <a:p>
            <a:pPr algn="just"/>
            <a:r>
              <a:rPr lang="en-US" dirty="0">
                <a:solidFill>
                  <a:schemeClr val="bg1"/>
                </a:solidFill>
              </a:rPr>
              <a:t>Based on the results of tweet sentiment analysis with descriptive methods, Non-toxic tweets are more dominant, namely as many as 5,860 (44.5%) tweets, followed by Toxic tweets as many as 3,295 (25%) other tweets as 4,014 (30.5%) from a total of 13,169 tweets. And the mini-app has succeeded in eliminating abusive words and replacing "Alay" words with standard words.</a:t>
            </a:r>
            <a:endParaRPr lang="id-ID" dirty="0">
              <a:solidFill>
                <a:schemeClr val="bg1"/>
              </a:solidFill>
            </a:endParaRPr>
          </a:p>
        </p:txBody>
      </p:sp>
    </p:spTree>
    <p:extLst>
      <p:ext uri="{BB962C8B-B14F-4D97-AF65-F5344CB8AC3E}">
        <p14:creationId xmlns:p14="http://schemas.microsoft.com/office/powerpoint/2010/main" val="4179153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D7FB0DA5-44F9-4EA3-9434-8A8FD09B71FA}"/>
              </a:ext>
            </a:extLst>
          </p:cNvPr>
          <p:cNvSpPr txBox="1"/>
          <p:nvPr/>
        </p:nvSpPr>
        <p:spPr>
          <a:xfrm>
            <a:off x="397161" y="469943"/>
            <a:ext cx="3960525" cy="1754326"/>
          </a:xfrm>
          <a:prstGeom prst="rect">
            <a:avLst/>
          </a:prstGeom>
          <a:noFill/>
        </p:spPr>
        <p:txBody>
          <a:bodyPr wrap="square" rtlCol="0" anchor="ctr">
            <a:spAutoFit/>
          </a:bodyPr>
          <a:lstStyle/>
          <a:p>
            <a:r>
              <a:rPr lang="id-ID" altLang="ko-KR" sz="5400" b="1" dirty="0">
                <a:solidFill>
                  <a:schemeClr val="bg1"/>
                </a:solidFill>
                <a:cs typeface="Arial" pitchFamily="34" charset="0"/>
              </a:rPr>
              <a:t>Bibliography</a:t>
            </a:r>
            <a:endParaRPr lang="ko-KR" altLang="en-US" sz="5400" b="1" dirty="0">
              <a:solidFill>
                <a:schemeClr val="bg1"/>
              </a:solidFill>
              <a:cs typeface="Arial" pitchFamily="34" charset="0"/>
            </a:endParaRPr>
          </a:p>
          <a:p>
            <a:endParaRPr lang="ko-KR" altLang="en-US" sz="5400" dirty="0">
              <a:solidFill>
                <a:schemeClr val="bg1"/>
              </a:solidFill>
              <a:latin typeface="+mj-lt"/>
              <a:cs typeface="Arial" pitchFamily="34" charset="0"/>
            </a:endParaRPr>
          </a:p>
        </p:txBody>
      </p:sp>
      <p:sp>
        <p:nvSpPr>
          <p:cNvPr id="3" name="TextBox 2">
            <a:extLst>
              <a:ext uri="{FF2B5EF4-FFF2-40B4-BE49-F238E27FC236}">
                <a16:creationId xmlns:a16="http://schemas.microsoft.com/office/drawing/2014/main" id="{5094AAEC-0684-4B95-ACC2-1F2D2D3FD8B0}"/>
              </a:ext>
            </a:extLst>
          </p:cNvPr>
          <p:cNvSpPr txBox="1"/>
          <p:nvPr/>
        </p:nvSpPr>
        <p:spPr>
          <a:xfrm>
            <a:off x="3214678" y="1571612"/>
            <a:ext cx="5302132" cy="3785652"/>
          </a:xfrm>
          <a:prstGeom prst="rect">
            <a:avLst/>
          </a:prstGeom>
          <a:noFill/>
        </p:spPr>
        <p:txBody>
          <a:bodyPr wrap="square" rtlCol="0">
            <a:spAutoFit/>
          </a:bodyPr>
          <a:lstStyle/>
          <a:p>
            <a:pPr marL="533400" indent="-533400"/>
            <a:r>
              <a:rPr lang="id-ID" altLang="ko-KR" sz="1600" dirty="0">
                <a:solidFill>
                  <a:schemeClr val="bg1"/>
                </a:solidFill>
                <a:cs typeface="Arial" pitchFamily="34" charset="0"/>
              </a:rPr>
              <a:t>A. P. J. Dwitama. Deteksi Ujaran Kebencian Pada Twitter Bahasa Indonesia. Menggunakan Machine Learning: Reviu Literatur. Jurnal SNATi. Volume 1. Nomor 1. 2021.</a:t>
            </a:r>
          </a:p>
          <a:p>
            <a:pPr marL="533400" indent="-533400"/>
            <a:r>
              <a:rPr lang="id-ID" altLang="ko-KR" sz="1600" dirty="0">
                <a:solidFill>
                  <a:schemeClr val="bg1"/>
                </a:solidFill>
                <a:cs typeface="Arial" pitchFamily="34" charset="0"/>
              </a:rPr>
              <a:t>F. F. Mailo., L. Lazuardi. Analisis Sentimen Data Twitter Menggunakan Metode Text Mining Tentang Masalah Obesitas Indonesia. Journal Of Information System For Public Health, Vol. 4,No. 1, April 2019.</a:t>
            </a:r>
          </a:p>
          <a:p>
            <a:pPr marL="533400" indent="-533400"/>
            <a:r>
              <a:rPr lang="id-ID" altLang="ko-KR" sz="1600" dirty="0">
                <a:solidFill>
                  <a:schemeClr val="bg1"/>
                </a:solidFill>
                <a:cs typeface="Arial" pitchFamily="34" charset="0"/>
              </a:rPr>
              <a:t>O. H. Rahman., G. Abdillah., A. Komarudin. Klasifikasi Ujaran Kebencian pada Media Sosial Twitter Menggunakan Support Vector Machine. Jurnal Rekayasa Sistem dan Teknologi Informasi. Vol. 5 No. 1 (2021) 17-23.</a:t>
            </a:r>
            <a:endParaRPr kumimoji="0" lang="en-US" altLang="ko-KR" sz="1600" b="0" i="0" u="none" strike="noStrike" kern="1200" cap="none" spc="0" normalizeH="0" baseline="0" noProof="0" dirty="0">
              <a:ln>
                <a:noFill/>
              </a:ln>
              <a:solidFill>
                <a:prstClr val="white"/>
              </a:solidFill>
              <a:effectLst/>
              <a:uLnTx/>
              <a:uFillTx/>
              <a:latin typeface="Calibri"/>
              <a:ea typeface="맑은 고딕" panose="020B0503020000020004" pitchFamily="34" charset="-127"/>
              <a:cs typeface="Arial" pitchFamily="34" charset="0"/>
            </a:endParaRPr>
          </a:p>
          <a:p>
            <a:pPr marL="533400" marR="0" lvl="0" indent="-533400" algn="l"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solidFill>
                <a:effectLst/>
                <a:uLnTx/>
                <a:uFillTx/>
                <a:latin typeface="Calibri"/>
                <a:ea typeface="맑은 고딕" panose="020B0503020000020004" pitchFamily="34" charset="-127"/>
                <a:cs typeface="Arial" pitchFamily="34" charset="0"/>
              </a:rPr>
              <a:t>I. F. PUTRA., Indonesian Abusive and Hate Speech Twitter Text (2020) &lt;https://www.kaggle .com/datasets/</a:t>
            </a:r>
          </a:p>
          <a:p>
            <a:pPr marL="533400" marR="0" lvl="0" indent="-533400" algn="l"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solidFill>
                <a:effectLst/>
                <a:uLnTx/>
                <a:uFillTx/>
                <a:latin typeface="Calibri"/>
                <a:ea typeface="맑은 고딕" panose="020B0503020000020004" pitchFamily="34" charset="-127"/>
                <a:cs typeface="Arial" pitchFamily="34" charset="0"/>
              </a:rPr>
              <a:t>	ilhamfp31/</a:t>
            </a:r>
            <a:r>
              <a:rPr kumimoji="0" lang="en-US" altLang="ko-KR" sz="1600" b="0" i="0" u="none" strike="noStrike" kern="1200" cap="none" spc="0" normalizeH="0" baseline="0" noProof="0" dirty="0" err="1">
                <a:ln>
                  <a:noFill/>
                </a:ln>
                <a:solidFill>
                  <a:prstClr val="white"/>
                </a:solidFill>
                <a:effectLst/>
                <a:uLnTx/>
                <a:uFillTx/>
                <a:latin typeface="Calibri"/>
                <a:ea typeface="맑은 고딕" panose="020B0503020000020004" pitchFamily="34" charset="-127"/>
                <a:cs typeface="Arial" pitchFamily="34" charset="0"/>
              </a:rPr>
              <a:t>indonesian</a:t>
            </a:r>
            <a:r>
              <a:rPr kumimoji="0" lang="en-US" altLang="ko-KR" sz="1600" b="0" i="0" u="none" strike="noStrike" kern="1200" cap="none" spc="0" normalizeH="0" baseline="0" noProof="0" dirty="0">
                <a:ln>
                  <a:noFill/>
                </a:ln>
                <a:solidFill>
                  <a:prstClr val="white"/>
                </a:solidFill>
                <a:effectLst/>
                <a:uLnTx/>
                <a:uFillTx/>
                <a:latin typeface="Calibri"/>
                <a:ea typeface="맑은 고딕" panose="020B0503020000020004" pitchFamily="34" charset="-127"/>
                <a:cs typeface="Arial" pitchFamily="34" charset="0"/>
              </a:rPr>
              <a:t>-abusive-and-hate-speech-twitter-text/code&gt;</a:t>
            </a:r>
          </a:p>
        </p:txBody>
      </p:sp>
    </p:spTree>
    <p:extLst>
      <p:ext uri="{BB962C8B-B14F-4D97-AF65-F5344CB8AC3E}">
        <p14:creationId xmlns:p14="http://schemas.microsoft.com/office/powerpoint/2010/main" val="689816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F8EF26-7AD5-4E7F-95B3-9A57CF80C483}"/>
              </a:ext>
            </a:extLst>
          </p:cNvPr>
          <p:cNvSpPr txBox="1"/>
          <p:nvPr/>
        </p:nvSpPr>
        <p:spPr>
          <a:xfrm>
            <a:off x="251520" y="4005064"/>
            <a:ext cx="9143999"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Tree>
    <p:extLst>
      <p:ext uri="{BB962C8B-B14F-4D97-AF65-F5344CB8AC3E}">
        <p14:creationId xmlns:p14="http://schemas.microsoft.com/office/powerpoint/2010/main" val="821656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D6579FB-80AA-4EBF-AE14-BA4BC4C2CF12}"/>
              </a:ext>
            </a:extLst>
          </p:cNvPr>
          <p:cNvSpPr txBox="1"/>
          <p:nvPr/>
        </p:nvSpPr>
        <p:spPr>
          <a:xfrm>
            <a:off x="75499" y="5937600"/>
            <a:ext cx="9144000" cy="923330"/>
          </a:xfrm>
          <a:prstGeom prst="rect">
            <a:avLst/>
          </a:prstGeom>
          <a:noFill/>
        </p:spPr>
        <p:txBody>
          <a:bodyPr wrap="square" rtlCol="0" anchor="ctr">
            <a:spAutoFit/>
          </a:bodyPr>
          <a:lstStyle/>
          <a:p>
            <a:pPr algn="ctr"/>
            <a:r>
              <a:rPr lang="en-US" altLang="ko-KR" sz="5400" dirty="0">
                <a:solidFill>
                  <a:schemeClr val="bg1"/>
                </a:solidFill>
                <a:cs typeface="Arial" pitchFamily="34" charset="0"/>
              </a:rPr>
              <a:t>Road Map</a:t>
            </a:r>
            <a:endParaRPr lang="ko-KR" altLang="en-US" sz="5400" dirty="0">
              <a:solidFill>
                <a:schemeClr val="bg1"/>
              </a:solidFill>
              <a:cs typeface="Arial" pitchFamily="34" charset="0"/>
            </a:endParaRPr>
          </a:p>
        </p:txBody>
      </p:sp>
      <p:grpSp>
        <p:nvGrpSpPr>
          <p:cNvPr id="2" name="Group 21">
            <a:extLst>
              <a:ext uri="{FF2B5EF4-FFF2-40B4-BE49-F238E27FC236}">
                <a16:creationId xmlns:a16="http://schemas.microsoft.com/office/drawing/2014/main" id="{6D82379A-4806-4E55-B404-F9EBA141895F}"/>
              </a:ext>
            </a:extLst>
          </p:cNvPr>
          <p:cNvGrpSpPr/>
          <p:nvPr/>
        </p:nvGrpSpPr>
        <p:grpSpPr>
          <a:xfrm>
            <a:off x="142844" y="642918"/>
            <a:ext cx="3245492" cy="938719"/>
            <a:chOff x="2898065" y="559041"/>
            <a:chExt cx="4327322" cy="938719"/>
          </a:xfrm>
        </p:grpSpPr>
        <p:sp>
          <p:nvSpPr>
            <p:cNvPr id="6" name="TextBox 5">
              <a:extLst>
                <a:ext uri="{FF2B5EF4-FFF2-40B4-BE49-F238E27FC236}">
                  <a16:creationId xmlns:a16="http://schemas.microsoft.com/office/drawing/2014/main" id="{B4C43BF4-0643-4C68-A841-BECA7B930C64}"/>
                </a:ext>
              </a:extLst>
            </p:cNvPr>
            <p:cNvSpPr txBox="1"/>
            <p:nvPr/>
          </p:nvSpPr>
          <p:spPr>
            <a:xfrm>
              <a:off x="4126371" y="753490"/>
              <a:ext cx="3099016" cy="507831"/>
            </a:xfrm>
            <a:prstGeom prst="rect">
              <a:avLst/>
            </a:prstGeom>
            <a:noFill/>
          </p:spPr>
          <p:txBody>
            <a:bodyPr wrap="square" lIns="108000" rIns="108000" rtlCol="0">
              <a:spAutoFit/>
            </a:bodyPr>
            <a:lstStyle/>
            <a:p>
              <a:r>
                <a:rPr lang="id-ID" altLang="ko-KR" sz="2700" b="1" dirty="0">
                  <a:solidFill>
                    <a:schemeClr val="bg1"/>
                  </a:solidFill>
                  <a:cs typeface="Arial" pitchFamily="34" charset="0"/>
                </a:rPr>
                <a:t>Intoduction</a:t>
              </a:r>
              <a:endParaRPr lang="ko-KR" altLang="en-US" sz="2700" b="1" dirty="0">
                <a:solidFill>
                  <a:schemeClr val="bg1"/>
                </a:solidFill>
                <a:cs typeface="Arial" pitchFamily="34" charset="0"/>
              </a:endParaRPr>
            </a:p>
          </p:txBody>
        </p:sp>
        <p:sp>
          <p:nvSpPr>
            <p:cNvPr id="7" name="TextBox 6">
              <a:extLst>
                <a:ext uri="{FF2B5EF4-FFF2-40B4-BE49-F238E27FC236}">
                  <a16:creationId xmlns:a16="http://schemas.microsoft.com/office/drawing/2014/main" id="{723D0F0A-7EE6-4994-83A7-8EB91952FC61}"/>
                </a:ext>
              </a:extLst>
            </p:cNvPr>
            <p:cNvSpPr txBox="1"/>
            <p:nvPr/>
          </p:nvSpPr>
          <p:spPr>
            <a:xfrm>
              <a:off x="2898065" y="559041"/>
              <a:ext cx="1323556" cy="938719"/>
            </a:xfrm>
            <a:prstGeom prst="rect">
              <a:avLst/>
            </a:prstGeom>
            <a:noFill/>
          </p:spPr>
          <p:txBody>
            <a:bodyPr wrap="square" lIns="108000" rIns="108000" rtlCol="0">
              <a:spAutoFit/>
            </a:bodyPr>
            <a:lstStyle/>
            <a:p>
              <a:pPr algn="ctr"/>
              <a:r>
                <a:rPr lang="en-US" altLang="ko-KR" sz="5500" b="1" dirty="0">
                  <a:solidFill>
                    <a:schemeClr val="accent1"/>
                  </a:solidFill>
                  <a:cs typeface="Arial" pitchFamily="34" charset="0"/>
                </a:rPr>
                <a:t>01</a:t>
              </a:r>
              <a:endParaRPr lang="ko-KR" altLang="en-US" sz="5500" b="1" dirty="0">
                <a:solidFill>
                  <a:schemeClr val="accent1"/>
                </a:solidFill>
                <a:cs typeface="Arial" pitchFamily="34" charset="0"/>
              </a:endParaRPr>
            </a:p>
          </p:txBody>
        </p:sp>
      </p:grpSp>
      <p:grpSp>
        <p:nvGrpSpPr>
          <p:cNvPr id="4" name="Group 22">
            <a:extLst>
              <a:ext uri="{FF2B5EF4-FFF2-40B4-BE49-F238E27FC236}">
                <a16:creationId xmlns:a16="http://schemas.microsoft.com/office/drawing/2014/main" id="{04CC4457-89DD-4352-AB51-0910BE740B17}"/>
              </a:ext>
            </a:extLst>
          </p:cNvPr>
          <p:cNvGrpSpPr/>
          <p:nvPr/>
        </p:nvGrpSpPr>
        <p:grpSpPr>
          <a:xfrm>
            <a:off x="3071802" y="642918"/>
            <a:ext cx="3269378" cy="1395765"/>
            <a:chOff x="2898066" y="559041"/>
            <a:chExt cx="4359170" cy="1395765"/>
          </a:xfrm>
        </p:grpSpPr>
        <p:sp>
          <p:nvSpPr>
            <p:cNvPr id="27" name="TextBox 26">
              <a:extLst>
                <a:ext uri="{FF2B5EF4-FFF2-40B4-BE49-F238E27FC236}">
                  <a16:creationId xmlns:a16="http://schemas.microsoft.com/office/drawing/2014/main" id="{E4514232-7223-4172-8340-C5D1ABEC2389}"/>
                </a:ext>
              </a:extLst>
            </p:cNvPr>
            <p:cNvSpPr txBox="1"/>
            <p:nvPr/>
          </p:nvSpPr>
          <p:spPr>
            <a:xfrm>
              <a:off x="4158222" y="615978"/>
              <a:ext cx="3099014" cy="1338828"/>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The methodology</a:t>
              </a:r>
            </a:p>
            <a:p>
              <a:endParaRPr lang="ko-KR" altLang="en-US" sz="2700" b="1" dirty="0">
                <a:solidFill>
                  <a:schemeClr val="bg1"/>
                </a:solidFill>
                <a:cs typeface="Arial" pitchFamily="34" charset="0"/>
              </a:endParaRPr>
            </a:p>
          </p:txBody>
        </p:sp>
        <p:sp>
          <p:nvSpPr>
            <p:cNvPr id="25" name="TextBox 24">
              <a:extLst>
                <a:ext uri="{FF2B5EF4-FFF2-40B4-BE49-F238E27FC236}">
                  <a16:creationId xmlns:a16="http://schemas.microsoft.com/office/drawing/2014/main" id="{1A24AFD4-45B5-4A01-808E-ACCCC4666910}"/>
                </a:ext>
              </a:extLst>
            </p:cNvPr>
            <p:cNvSpPr txBox="1"/>
            <p:nvPr/>
          </p:nvSpPr>
          <p:spPr>
            <a:xfrm>
              <a:off x="2898066" y="559041"/>
              <a:ext cx="1311149" cy="938719"/>
            </a:xfrm>
            <a:prstGeom prst="rect">
              <a:avLst/>
            </a:prstGeom>
            <a:noFill/>
          </p:spPr>
          <p:txBody>
            <a:bodyPr wrap="square" lIns="108000" rIns="108000" rtlCol="0">
              <a:spAutoFit/>
            </a:bodyPr>
            <a:lstStyle/>
            <a:p>
              <a:pPr algn="ctr"/>
              <a:r>
                <a:rPr lang="en-US" altLang="ko-KR" sz="5500" b="1" dirty="0">
                  <a:solidFill>
                    <a:schemeClr val="accent1"/>
                  </a:solidFill>
                  <a:cs typeface="Arial" pitchFamily="34" charset="0"/>
                </a:rPr>
                <a:t>02</a:t>
              </a:r>
              <a:endParaRPr lang="ko-KR" altLang="en-US" sz="5500" b="1" dirty="0">
                <a:solidFill>
                  <a:schemeClr val="accent1"/>
                </a:solidFill>
                <a:cs typeface="Arial" pitchFamily="34" charset="0"/>
              </a:endParaRPr>
            </a:p>
          </p:txBody>
        </p:sp>
      </p:grpSp>
      <p:grpSp>
        <p:nvGrpSpPr>
          <p:cNvPr id="9" name="Group 27">
            <a:extLst>
              <a:ext uri="{FF2B5EF4-FFF2-40B4-BE49-F238E27FC236}">
                <a16:creationId xmlns:a16="http://schemas.microsoft.com/office/drawing/2014/main" id="{13B9A7D2-3EA3-4E35-9CBC-4733271531E1}"/>
              </a:ext>
            </a:extLst>
          </p:cNvPr>
          <p:cNvGrpSpPr/>
          <p:nvPr/>
        </p:nvGrpSpPr>
        <p:grpSpPr>
          <a:xfrm>
            <a:off x="6072198" y="632893"/>
            <a:ext cx="3278684" cy="1115268"/>
            <a:chOff x="2898065" y="559041"/>
            <a:chExt cx="4371578" cy="1115268"/>
          </a:xfrm>
        </p:grpSpPr>
        <p:sp>
          <p:nvSpPr>
            <p:cNvPr id="32" name="TextBox 31">
              <a:extLst>
                <a:ext uri="{FF2B5EF4-FFF2-40B4-BE49-F238E27FC236}">
                  <a16:creationId xmlns:a16="http://schemas.microsoft.com/office/drawing/2014/main" id="{4CA90938-346C-4188-8DD4-C58ECAFEBDF8}"/>
                </a:ext>
              </a:extLst>
            </p:cNvPr>
            <p:cNvSpPr txBox="1"/>
            <p:nvPr/>
          </p:nvSpPr>
          <p:spPr>
            <a:xfrm>
              <a:off x="4170627" y="750979"/>
              <a:ext cx="3099016" cy="923330"/>
            </a:xfrm>
            <a:prstGeom prst="rect">
              <a:avLst/>
            </a:prstGeom>
            <a:noFill/>
          </p:spPr>
          <p:txBody>
            <a:bodyPr wrap="square" lIns="108000" rIns="108000" rtlCol="0">
              <a:spAutoFit/>
            </a:bodyPr>
            <a:lstStyle/>
            <a:p>
              <a:r>
                <a:rPr lang="id-ID" altLang="ko-KR" sz="2700" b="1" dirty="0">
                  <a:solidFill>
                    <a:schemeClr val="bg1"/>
                  </a:solidFill>
                  <a:cs typeface="Arial" pitchFamily="34" charset="0"/>
                </a:rPr>
                <a:t>Dataset and Feature</a:t>
              </a:r>
              <a:endParaRPr lang="ko-KR" altLang="en-US" sz="2700" b="1" dirty="0">
                <a:solidFill>
                  <a:schemeClr val="bg1"/>
                </a:solidFill>
                <a:cs typeface="Arial" pitchFamily="34" charset="0"/>
              </a:endParaRPr>
            </a:p>
          </p:txBody>
        </p:sp>
        <p:sp>
          <p:nvSpPr>
            <p:cNvPr id="30" name="TextBox 29">
              <a:extLst>
                <a:ext uri="{FF2B5EF4-FFF2-40B4-BE49-F238E27FC236}">
                  <a16:creationId xmlns:a16="http://schemas.microsoft.com/office/drawing/2014/main" id="{B0F28BDB-974B-465A-B46E-C9B3C11C2AE6}"/>
                </a:ext>
              </a:extLst>
            </p:cNvPr>
            <p:cNvSpPr txBox="1"/>
            <p:nvPr/>
          </p:nvSpPr>
          <p:spPr>
            <a:xfrm>
              <a:off x="2898065" y="559041"/>
              <a:ext cx="1418806" cy="938719"/>
            </a:xfrm>
            <a:prstGeom prst="rect">
              <a:avLst/>
            </a:prstGeom>
            <a:noFill/>
          </p:spPr>
          <p:txBody>
            <a:bodyPr wrap="square" lIns="108000" rIns="108000" rtlCol="0">
              <a:spAutoFit/>
            </a:bodyPr>
            <a:lstStyle/>
            <a:p>
              <a:pPr algn="ctr"/>
              <a:r>
                <a:rPr lang="en-US" altLang="ko-KR" sz="5500" b="1" dirty="0">
                  <a:solidFill>
                    <a:schemeClr val="accent1"/>
                  </a:solidFill>
                  <a:cs typeface="Arial" pitchFamily="34" charset="0"/>
                </a:rPr>
                <a:t>03</a:t>
              </a:r>
              <a:endParaRPr lang="ko-KR" altLang="en-US" sz="5500" b="1" dirty="0">
                <a:solidFill>
                  <a:schemeClr val="accent1"/>
                </a:solidFill>
                <a:cs typeface="Arial" pitchFamily="34" charset="0"/>
              </a:endParaRPr>
            </a:p>
          </p:txBody>
        </p:sp>
      </p:grpSp>
      <p:grpSp>
        <p:nvGrpSpPr>
          <p:cNvPr id="11" name="Group 32">
            <a:extLst>
              <a:ext uri="{FF2B5EF4-FFF2-40B4-BE49-F238E27FC236}">
                <a16:creationId xmlns:a16="http://schemas.microsoft.com/office/drawing/2014/main" id="{4D5CC248-FD84-48BD-8BD0-695C9D91BA8B}"/>
              </a:ext>
            </a:extLst>
          </p:cNvPr>
          <p:cNvGrpSpPr/>
          <p:nvPr/>
        </p:nvGrpSpPr>
        <p:grpSpPr>
          <a:xfrm>
            <a:off x="3071802" y="1975401"/>
            <a:ext cx="3269378" cy="1122449"/>
            <a:chOff x="2898066" y="559041"/>
            <a:chExt cx="4359170" cy="1122449"/>
          </a:xfrm>
        </p:grpSpPr>
        <p:sp>
          <p:nvSpPr>
            <p:cNvPr id="37" name="TextBox 36">
              <a:extLst>
                <a:ext uri="{FF2B5EF4-FFF2-40B4-BE49-F238E27FC236}">
                  <a16:creationId xmlns:a16="http://schemas.microsoft.com/office/drawing/2014/main" id="{A0D192CB-9424-40A2-9527-742654B8485C}"/>
                </a:ext>
              </a:extLst>
            </p:cNvPr>
            <p:cNvSpPr txBox="1"/>
            <p:nvPr/>
          </p:nvSpPr>
          <p:spPr>
            <a:xfrm>
              <a:off x="4158222" y="758160"/>
              <a:ext cx="3099014" cy="923330"/>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Con</a:t>
              </a:r>
              <a:r>
                <a:rPr lang="id-ID" altLang="ko-KR" sz="2700" b="1" dirty="0">
                  <a:solidFill>
                    <a:schemeClr val="bg1"/>
                  </a:solidFill>
                  <a:cs typeface="Arial" pitchFamily="34" charset="0"/>
                </a:rPr>
                <a:t>clusion</a:t>
              </a:r>
              <a:endParaRPr lang="ko-KR" altLang="en-US" sz="2700" b="1" dirty="0">
                <a:solidFill>
                  <a:schemeClr val="bg1"/>
                </a:solidFill>
                <a:cs typeface="Arial" pitchFamily="34" charset="0"/>
              </a:endParaRPr>
            </a:p>
            <a:p>
              <a:endParaRPr lang="ko-KR" altLang="en-US" sz="2700" b="1" dirty="0">
                <a:solidFill>
                  <a:schemeClr val="bg1"/>
                </a:solidFill>
                <a:cs typeface="Arial" pitchFamily="34" charset="0"/>
              </a:endParaRPr>
            </a:p>
          </p:txBody>
        </p:sp>
        <p:sp>
          <p:nvSpPr>
            <p:cNvPr id="35" name="TextBox 34">
              <a:extLst>
                <a:ext uri="{FF2B5EF4-FFF2-40B4-BE49-F238E27FC236}">
                  <a16:creationId xmlns:a16="http://schemas.microsoft.com/office/drawing/2014/main" id="{8919EB3B-1F9F-4699-8BD7-9E95B9B171C9}"/>
                </a:ext>
              </a:extLst>
            </p:cNvPr>
            <p:cNvSpPr txBox="1"/>
            <p:nvPr/>
          </p:nvSpPr>
          <p:spPr>
            <a:xfrm>
              <a:off x="2898066" y="559041"/>
              <a:ext cx="1311149" cy="938719"/>
            </a:xfrm>
            <a:prstGeom prst="rect">
              <a:avLst/>
            </a:prstGeom>
            <a:noFill/>
          </p:spPr>
          <p:txBody>
            <a:bodyPr wrap="square" lIns="108000" rIns="108000" rtlCol="0">
              <a:spAutoFit/>
            </a:bodyPr>
            <a:lstStyle/>
            <a:p>
              <a:pPr algn="ctr"/>
              <a:r>
                <a:rPr lang="en-US" altLang="ko-KR" sz="5500" b="1" dirty="0">
                  <a:solidFill>
                    <a:schemeClr val="accent1"/>
                  </a:solidFill>
                  <a:cs typeface="Arial" pitchFamily="34" charset="0"/>
                </a:rPr>
                <a:t>0</a:t>
              </a:r>
              <a:r>
                <a:rPr lang="id-ID" altLang="ko-KR" sz="5500" b="1" dirty="0">
                  <a:solidFill>
                    <a:schemeClr val="accent1"/>
                  </a:solidFill>
                  <a:cs typeface="Arial" pitchFamily="34" charset="0"/>
                </a:rPr>
                <a:t>5</a:t>
              </a:r>
              <a:endParaRPr lang="ko-KR" altLang="en-US" sz="5500" b="1" dirty="0">
                <a:solidFill>
                  <a:schemeClr val="accent1"/>
                </a:solidFill>
                <a:cs typeface="Arial" pitchFamily="34" charset="0"/>
              </a:endParaRPr>
            </a:p>
          </p:txBody>
        </p:sp>
      </p:grpSp>
      <p:grpSp>
        <p:nvGrpSpPr>
          <p:cNvPr id="21" name="Group 32">
            <a:extLst>
              <a:ext uri="{FF2B5EF4-FFF2-40B4-BE49-F238E27FC236}">
                <a16:creationId xmlns:a16="http://schemas.microsoft.com/office/drawing/2014/main" id="{4D5CC248-FD84-48BD-8BD0-695C9D91BA8B}"/>
              </a:ext>
            </a:extLst>
          </p:cNvPr>
          <p:cNvGrpSpPr/>
          <p:nvPr/>
        </p:nvGrpSpPr>
        <p:grpSpPr>
          <a:xfrm>
            <a:off x="173134" y="2057953"/>
            <a:ext cx="3269378" cy="938719"/>
            <a:chOff x="2898066" y="559041"/>
            <a:chExt cx="4359170" cy="938719"/>
          </a:xfrm>
        </p:grpSpPr>
        <p:sp>
          <p:nvSpPr>
            <p:cNvPr id="28" name="TextBox 27">
              <a:extLst>
                <a:ext uri="{FF2B5EF4-FFF2-40B4-BE49-F238E27FC236}">
                  <a16:creationId xmlns:a16="http://schemas.microsoft.com/office/drawing/2014/main" id="{A0D192CB-9424-40A2-9527-742654B8485C}"/>
                </a:ext>
              </a:extLst>
            </p:cNvPr>
            <p:cNvSpPr txBox="1"/>
            <p:nvPr/>
          </p:nvSpPr>
          <p:spPr>
            <a:xfrm>
              <a:off x="4158222" y="788550"/>
              <a:ext cx="3099014"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Analyze</a:t>
              </a:r>
              <a:endParaRPr lang="ko-KR" altLang="en-US" sz="2700" b="1" dirty="0">
                <a:solidFill>
                  <a:schemeClr val="bg1"/>
                </a:solidFill>
                <a:cs typeface="Arial" pitchFamily="34" charset="0"/>
              </a:endParaRPr>
            </a:p>
          </p:txBody>
        </p:sp>
        <p:sp>
          <p:nvSpPr>
            <p:cNvPr id="23" name="TextBox 22">
              <a:extLst>
                <a:ext uri="{FF2B5EF4-FFF2-40B4-BE49-F238E27FC236}">
                  <a16:creationId xmlns:a16="http://schemas.microsoft.com/office/drawing/2014/main" id="{8919EB3B-1F9F-4699-8BD7-9E95B9B171C9}"/>
                </a:ext>
              </a:extLst>
            </p:cNvPr>
            <p:cNvSpPr txBox="1"/>
            <p:nvPr/>
          </p:nvSpPr>
          <p:spPr>
            <a:xfrm>
              <a:off x="2898066" y="559041"/>
              <a:ext cx="1311149" cy="938719"/>
            </a:xfrm>
            <a:prstGeom prst="rect">
              <a:avLst/>
            </a:prstGeom>
            <a:noFill/>
          </p:spPr>
          <p:txBody>
            <a:bodyPr wrap="square" lIns="108000" rIns="108000" rtlCol="0">
              <a:spAutoFit/>
            </a:bodyPr>
            <a:lstStyle/>
            <a:p>
              <a:pPr algn="ctr"/>
              <a:r>
                <a:rPr lang="en-US" altLang="ko-KR" sz="5500" b="1" dirty="0">
                  <a:solidFill>
                    <a:schemeClr val="accent1"/>
                  </a:solidFill>
                  <a:cs typeface="Arial" pitchFamily="34" charset="0"/>
                </a:rPr>
                <a:t>04</a:t>
              </a:r>
              <a:endParaRPr lang="ko-KR" altLang="en-US" sz="5500" b="1" dirty="0">
                <a:solidFill>
                  <a:schemeClr val="accent1"/>
                </a:solidFill>
                <a:cs typeface="Arial" pitchFamily="34" charset="0"/>
              </a:endParaRPr>
            </a:p>
          </p:txBody>
        </p:sp>
      </p:grpSp>
      <p:grpSp>
        <p:nvGrpSpPr>
          <p:cNvPr id="3" name="Group 27">
            <a:extLst>
              <a:ext uri="{FF2B5EF4-FFF2-40B4-BE49-F238E27FC236}">
                <a16:creationId xmlns:a16="http://schemas.microsoft.com/office/drawing/2014/main" id="{EF3DA701-94D2-D9F8-B3CE-B12C30B2DD55}"/>
              </a:ext>
            </a:extLst>
          </p:cNvPr>
          <p:cNvGrpSpPr/>
          <p:nvPr/>
        </p:nvGrpSpPr>
        <p:grpSpPr>
          <a:xfrm>
            <a:off x="5949832" y="1940099"/>
            <a:ext cx="3278684" cy="938719"/>
            <a:chOff x="2898065" y="559041"/>
            <a:chExt cx="4371578" cy="938719"/>
          </a:xfrm>
        </p:grpSpPr>
        <p:sp>
          <p:nvSpPr>
            <p:cNvPr id="5" name="TextBox 4">
              <a:extLst>
                <a:ext uri="{FF2B5EF4-FFF2-40B4-BE49-F238E27FC236}">
                  <a16:creationId xmlns:a16="http://schemas.microsoft.com/office/drawing/2014/main" id="{ACCC07C8-D3F4-28ED-CF58-0569E8E91876}"/>
                </a:ext>
              </a:extLst>
            </p:cNvPr>
            <p:cNvSpPr txBox="1"/>
            <p:nvPr/>
          </p:nvSpPr>
          <p:spPr>
            <a:xfrm>
              <a:off x="4170627" y="750979"/>
              <a:ext cx="3099016" cy="507831"/>
            </a:xfrm>
            <a:prstGeom prst="rect">
              <a:avLst/>
            </a:prstGeom>
            <a:noFill/>
          </p:spPr>
          <p:txBody>
            <a:bodyPr wrap="square" lIns="108000" rIns="108000" rtlCol="0">
              <a:spAutoFit/>
            </a:bodyPr>
            <a:lstStyle/>
            <a:p>
              <a:r>
                <a:rPr lang="id-ID" altLang="ko-KR" sz="2700" b="1" dirty="0">
                  <a:solidFill>
                    <a:schemeClr val="bg1"/>
                  </a:solidFill>
                  <a:cs typeface="Arial" pitchFamily="34" charset="0"/>
                </a:rPr>
                <a:t>Bibliography</a:t>
              </a:r>
              <a:endParaRPr lang="ko-KR" altLang="en-US" sz="2700" b="1" dirty="0">
                <a:solidFill>
                  <a:schemeClr val="bg1"/>
                </a:solidFill>
                <a:cs typeface="Arial" pitchFamily="34" charset="0"/>
              </a:endParaRPr>
            </a:p>
          </p:txBody>
        </p:sp>
        <p:sp>
          <p:nvSpPr>
            <p:cNvPr id="8" name="TextBox 7">
              <a:extLst>
                <a:ext uri="{FF2B5EF4-FFF2-40B4-BE49-F238E27FC236}">
                  <a16:creationId xmlns:a16="http://schemas.microsoft.com/office/drawing/2014/main" id="{C879F442-456E-7873-289D-D3FFA69F73FE}"/>
                </a:ext>
              </a:extLst>
            </p:cNvPr>
            <p:cNvSpPr txBox="1"/>
            <p:nvPr/>
          </p:nvSpPr>
          <p:spPr>
            <a:xfrm>
              <a:off x="2898065" y="559041"/>
              <a:ext cx="1418806" cy="938719"/>
            </a:xfrm>
            <a:prstGeom prst="rect">
              <a:avLst/>
            </a:prstGeom>
            <a:noFill/>
          </p:spPr>
          <p:txBody>
            <a:bodyPr wrap="square" lIns="108000" rIns="108000" rtlCol="0">
              <a:spAutoFit/>
            </a:bodyPr>
            <a:lstStyle/>
            <a:p>
              <a:pPr algn="ctr"/>
              <a:r>
                <a:rPr lang="en-US" altLang="ko-KR" sz="5500" b="1" dirty="0">
                  <a:solidFill>
                    <a:schemeClr val="accent1"/>
                  </a:solidFill>
                  <a:cs typeface="Arial" pitchFamily="34" charset="0"/>
                </a:rPr>
                <a:t>06</a:t>
              </a:r>
              <a:endParaRPr lang="ko-KR" altLang="en-US" sz="5500" b="1" dirty="0">
                <a:solidFill>
                  <a:schemeClr val="accent1"/>
                </a:solidFill>
                <a:cs typeface="Arial" pitchFamily="34" charset="0"/>
              </a:endParaRPr>
            </a:p>
          </p:txBody>
        </p:sp>
      </p:grpSp>
    </p:spTree>
    <p:extLst>
      <p:ext uri="{BB962C8B-B14F-4D97-AF65-F5344CB8AC3E}">
        <p14:creationId xmlns:p14="http://schemas.microsoft.com/office/powerpoint/2010/main" val="1874815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9" name="Group 148">
            <a:extLst>
              <a:ext uri="{FF2B5EF4-FFF2-40B4-BE49-F238E27FC236}">
                <a16:creationId xmlns:a16="http://schemas.microsoft.com/office/drawing/2014/main" id="{69E426DF-5491-4573-A819-19B50F7A1097}"/>
              </a:ext>
            </a:extLst>
          </p:cNvPr>
          <p:cNvGrpSpPr/>
          <p:nvPr/>
        </p:nvGrpSpPr>
        <p:grpSpPr>
          <a:xfrm>
            <a:off x="5691620" y="2298034"/>
            <a:ext cx="3244920" cy="1791425"/>
            <a:chOff x="-548507" y="496953"/>
            <a:chExt cx="11570449" cy="6338092"/>
          </a:xfrm>
        </p:grpSpPr>
        <p:sp>
          <p:nvSpPr>
            <p:cNvPr id="150" name="Freeform: Shape 112">
              <a:extLst>
                <a:ext uri="{FF2B5EF4-FFF2-40B4-BE49-F238E27FC236}">
                  <a16:creationId xmlns:a16="http://schemas.microsoft.com/office/drawing/2014/main" id="{8E02242C-12D2-4895-B258-BE3E212E8AC7}"/>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51" name="Freeform: Shape 113">
              <a:extLst>
                <a:ext uri="{FF2B5EF4-FFF2-40B4-BE49-F238E27FC236}">
                  <a16:creationId xmlns:a16="http://schemas.microsoft.com/office/drawing/2014/main" id="{9EA5B41C-2894-401C-8702-2D88A7DF8190}"/>
                </a:ext>
              </a:extLst>
            </p:cNvPr>
            <p:cNvSpPr/>
            <p:nvPr/>
          </p:nvSpPr>
          <p:spPr>
            <a:xfrm>
              <a:off x="700576" y="543462"/>
              <a:ext cx="9072286"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152" name="Freeform: Shape 114">
              <a:extLst>
                <a:ext uri="{FF2B5EF4-FFF2-40B4-BE49-F238E27FC236}">
                  <a16:creationId xmlns:a16="http://schemas.microsoft.com/office/drawing/2014/main" id="{E9CC9646-9414-439A-8686-4BFBACE22C24}"/>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53" name="Freeform: Shape 115">
              <a:extLst>
                <a:ext uri="{FF2B5EF4-FFF2-40B4-BE49-F238E27FC236}">
                  <a16:creationId xmlns:a16="http://schemas.microsoft.com/office/drawing/2014/main" id="{09DAFE7D-7386-4463-8CAC-606BC9C26982}"/>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54" name="Freeform: Shape 116">
              <a:extLst>
                <a:ext uri="{FF2B5EF4-FFF2-40B4-BE49-F238E27FC236}">
                  <a16:creationId xmlns:a16="http://schemas.microsoft.com/office/drawing/2014/main" id="{5FC01EB9-99B0-43D6-90F7-A785F8AF1B93}"/>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55" name="Group 117">
              <a:extLst>
                <a:ext uri="{FF2B5EF4-FFF2-40B4-BE49-F238E27FC236}">
                  <a16:creationId xmlns:a16="http://schemas.microsoft.com/office/drawing/2014/main" id="{4B9E99A8-1245-4D15-92FB-8F98C11E5907}"/>
                </a:ext>
              </a:extLst>
            </p:cNvPr>
            <p:cNvGrpSpPr/>
            <p:nvPr/>
          </p:nvGrpSpPr>
          <p:grpSpPr>
            <a:xfrm>
              <a:off x="1606" y="6382978"/>
              <a:ext cx="413937" cy="115242"/>
              <a:chOff x="5955" y="6353672"/>
              <a:chExt cx="413937" cy="115242"/>
            </a:xfrm>
          </p:grpSpPr>
          <p:sp>
            <p:nvSpPr>
              <p:cNvPr id="160" name="Rectangle: Rounded Corners 122">
                <a:extLst>
                  <a:ext uri="{FF2B5EF4-FFF2-40B4-BE49-F238E27FC236}">
                    <a16:creationId xmlns:a16="http://schemas.microsoft.com/office/drawing/2014/main" id="{AE92B352-EC5F-4492-A6E1-D2BD60CA4DD5}"/>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Rounded Corners 123">
                <a:extLst>
                  <a:ext uri="{FF2B5EF4-FFF2-40B4-BE49-F238E27FC236}">
                    <a16:creationId xmlns:a16="http://schemas.microsoft.com/office/drawing/2014/main" id="{48AFB3A5-5B02-4F94-94E3-F000EB0E4746}"/>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6" name="Group 118">
              <a:extLst>
                <a:ext uri="{FF2B5EF4-FFF2-40B4-BE49-F238E27FC236}">
                  <a16:creationId xmlns:a16="http://schemas.microsoft.com/office/drawing/2014/main" id="{850C6F58-DAC6-4EF6-9A97-BC7C240DE52C}"/>
                </a:ext>
              </a:extLst>
            </p:cNvPr>
            <p:cNvGrpSpPr/>
            <p:nvPr/>
          </p:nvGrpSpPr>
          <p:grpSpPr>
            <a:xfrm>
              <a:off x="9855291" y="6381600"/>
              <a:ext cx="885989" cy="115242"/>
              <a:chOff x="5955" y="6353672"/>
              <a:chExt cx="413937" cy="115242"/>
            </a:xfrm>
          </p:grpSpPr>
          <p:sp>
            <p:nvSpPr>
              <p:cNvPr id="158" name="Rectangle: Rounded Corners 120">
                <a:extLst>
                  <a:ext uri="{FF2B5EF4-FFF2-40B4-BE49-F238E27FC236}">
                    <a16:creationId xmlns:a16="http://schemas.microsoft.com/office/drawing/2014/main" id="{DA8380D3-B63F-4A83-823A-F1F7EDDC11D4}"/>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Rounded Corners 121">
                <a:extLst>
                  <a:ext uri="{FF2B5EF4-FFF2-40B4-BE49-F238E27FC236}">
                    <a16:creationId xmlns:a16="http://schemas.microsoft.com/office/drawing/2014/main" id="{6CB67801-3D03-40F5-95EE-72C50BC1033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7" name="Freeform: Shape 119">
              <a:extLst>
                <a:ext uri="{FF2B5EF4-FFF2-40B4-BE49-F238E27FC236}">
                  <a16:creationId xmlns:a16="http://schemas.microsoft.com/office/drawing/2014/main" id="{79F3213A-D5DC-4512-8F9B-29530EC8C77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13" name="TextBox 112">
            <a:extLst>
              <a:ext uri="{FF2B5EF4-FFF2-40B4-BE49-F238E27FC236}">
                <a16:creationId xmlns:a16="http://schemas.microsoft.com/office/drawing/2014/main" id="{FDF9AF75-7154-4843-91D4-00A95463BF98}"/>
              </a:ext>
            </a:extLst>
          </p:cNvPr>
          <p:cNvSpPr txBox="1"/>
          <p:nvPr/>
        </p:nvSpPr>
        <p:spPr>
          <a:xfrm>
            <a:off x="311524" y="691003"/>
            <a:ext cx="5287892" cy="3323987"/>
          </a:xfrm>
          <a:prstGeom prst="rect">
            <a:avLst/>
          </a:prstGeom>
          <a:noFill/>
        </p:spPr>
        <p:txBody>
          <a:bodyPr wrap="square" rtlCol="0">
            <a:spAutoFit/>
          </a:bodyPr>
          <a:lstStyle/>
          <a:p>
            <a:pPr algn="just"/>
            <a:r>
              <a:rPr lang="en-US" sz="1500" dirty="0"/>
              <a:t>The development of technology that is increasingly advanced today makes it easier for humans to carry out various daily activities. Currently, the fastest growing technology is information and communication technology. One of them is the growth of online social media such as Twitter which is used to share facts or opinions of its users There will be negative comments that are a problem because they usually contain elements of hate speech and can lead to legal sanctions for the person doing the threatening.</a:t>
            </a:r>
            <a:endParaRPr lang="id-ID" sz="1500" dirty="0"/>
          </a:p>
          <a:p>
            <a:pPr algn="just"/>
            <a:endParaRPr lang="en-US" altLang="ko-KR" sz="1500" dirty="0">
              <a:solidFill>
                <a:schemeClr val="tx1">
                  <a:lumMod val="85000"/>
                  <a:lumOff val="15000"/>
                </a:schemeClr>
              </a:solidFill>
              <a:cs typeface="Arial" pitchFamily="34" charset="0"/>
            </a:endParaRPr>
          </a:p>
          <a:p>
            <a:pPr algn="just"/>
            <a:r>
              <a:rPr lang="en-US" sz="1500" dirty="0"/>
              <a:t>The government in preventing and overcoming problems related to hate speech has issued legislation in the form of the ITE Law. Article 28 paragraph 2 of the ITE Law states that citizens are prohibited from disseminating information to cause hatred</a:t>
            </a:r>
            <a:r>
              <a:rPr lang="en-US" altLang="ko-KR" sz="1500" dirty="0">
                <a:solidFill>
                  <a:schemeClr val="tx1">
                    <a:lumMod val="85000"/>
                    <a:lumOff val="15000"/>
                  </a:schemeClr>
                </a:solidFill>
                <a:cs typeface="Arial" pitchFamily="34" charset="0"/>
              </a:rPr>
              <a:t>.</a:t>
            </a:r>
          </a:p>
        </p:txBody>
      </p:sp>
      <p:sp>
        <p:nvSpPr>
          <p:cNvPr id="114" name="Rounded Rectangular Callout 31">
            <a:extLst>
              <a:ext uri="{FF2B5EF4-FFF2-40B4-BE49-F238E27FC236}">
                <a16:creationId xmlns:a16="http://schemas.microsoft.com/office/drawing/2014/main" id="{15783427-BC24-4B3E-B4FE-02BDD4D42756}"/>
              </a:ext>
            </a:extLst>
          </p:cNvPr>
          <p:cNvSpPr/>
          <p:nvPr/>
        </p:nvSpPr>
        <p:spPr>
          <a:xfrm flipH="1">
            <a:off x="858388" y="4459894"/>
            <a:ext cx="486054" cy="443458"/>
          </a:xfrm>
          <a:prstGeom prst="wedgeRoundRectCallout">
            <a:avLst>
              <a:gd name="adj1" fmla="val 49715"/>
              <a:gd name="adj2" fmla="val 100036"/>
              <a:gd name="adj3" fmla="val 1666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85000"/>
                  <a:lumOff val="15000"/>
                </a:schemeClr>
              </a:solidFill>
            </a:endParaRPr>
          </a:p>
        </p:txBody>
      </p:sp>
      <p:grpSp>
        <p:nvGrpSpPr>
          <p:cNvPr id="21" name="그룹 6">
            <a:extLst>
              <a:ext uri="{FF2B5EF4-FFF2-40B4-BE49-F238E27FC236}">
                <a16:creationId xmlns:a16="http://schemas.microsoft.com/office/drawing/2014/main" id="{E35491B0-2DDB-4FC3-9504-93E88BF22C2C}"/>
              </a:ext>
            </a:extLst>
          </p:cNvPr>
          <p:cNvGrpSpPr/>
          <p:nvPr/>
        </p:nvGrpSpPr>
        <p:grpSpPr>
          <a:xfrm>
            <a:off x="307729" y="4982170"/>
            <a:ext cx="4214842" cy="1373840"/>
            <a:chOff x="1730330" y="5246996"/>
            <a:chExt cx="1742087" cy="1373840"/>
          </a:xfrm>
        </p:grpSpPr>
        <p:sp>
          <p:nvSpPr>
            <p:cNvPr id="116" name="TextBox 115">
              <a:extLst>
                <a:ext uri="{FF2B5EF4-FFF2-40B4-BE49-F238E27FC236}">
                  <a16:creationId xmlns:a16="http://schemas.microsoft.com/office/drawing/2014/main" id="{497B9765-CDA1-4880-B231-D5CB5050C92B}"/>
                </a:ext>
              </a:extLst>
            </p:cNvPr>
            <p:cNvSpPr txBox="1"/>
            <p:nvPr/>
          </p:nvSpPr>
          <p:spPr>
            <a:xfrm>
              <a:off x="1730331" y="5466674"/>
              <a:ext cx="1733335" cy="1154162"/>
            </a:xfrm>
            <a:prstGeom prst="rect">
              <a:avLst/>
            </a:prstGeom>
            <a:noFill/>
          </p:spPr>
          <p:txBody>
            <a:bodyPr wrap="square" lIns="0" tIns="0" rIns="0" bIns="0" rtlCol="0">
              <a:spAutoFit/>
            </a:bodyPr>
            <a:lstStyle/>
            <a:p>
              <a:pPr algn="just"/>
              <a:r>
                <a:rPr lang="en-US" sz="1500" dirty="0"/>
                <a:t>Part of machine learning, text analysis, has algorithms that can identify or classify text objects. This text analysis can be used to fight hate speech on social media as it can detect </a:t>
              </a:r>
              <a:r>
                <a:rPr lang="en-US" sz="1500" dirty="0" err="1"/>
                <a:t>cyberbullying</a:t>
              </a:r>
              <a:r>
                <a:rPr lang="en-US" sz="1500" dirty="0"/>
                <a:t>, offensive language, and cyber hate.</a:t>
              </a:r>
              <a:endParaRPr lang="en-US" altLang="ko-KR" sz="1500" dirty="0">
                <a:solidFill>
                  <a:schemeClr val="tx1">
                    <a:lumMod val="85000"/>
                    <a:lumOff val="15000"/>
                  </a:schemeClr>
                </a:solidFill>
                <a:cs typeface="Arial" pitchFamily="34" charset="0"/>
              </a:endParaRPr>
            </a:p>
          </p:txBody>
        </p:sp>
        <p:sp>
          <p:nvSpPr>
            <p:cNvPr id="117" name="TextBox 116">
              <a:extLst>
                <a:ext uri="{FF2B5EF4-FFF2-40B4-BE49-F238E27FC236}">
                  <a16:creationId xmlns:a16="http://schemas.microsoft.com/office/drawing/2014/main" id="{5BA341D0-952B-4809-BFFE-6EA623FDFF01}"/>
                </a:ext>
              </a:extLst>
            </p:cNvPr>
            <p:cNvSpPr txBox="1"/>
            <p:nvPr/>
          </p:nvSpPr>
          <p:spPr>
            <a:xfrm>
              <a:off x="1730330" y="5246996"/>
              <a:ext cx="1742087" cy="184666"/>
            </a:xfrm>
            <a:prstGeom prst="rect">
              <a:avLst/>
            </a:prstGeom>
            <a:noFill/>
          </p:spPr>
          <p:txBody>
            <a:bodyPr wrap="square" lIns="0" tIns="0" rIns="0" bIns="0" rtlCol="0">
              <a:spAutoFit/>
            </a:bodyPr>
            <a:lstStyle/>
            <a:p>
              <a:r>
                <a:rPr lang="en-US" altLang="ko-KR" sz="1200" b="1" dirty="0">
                  <a:solidFill>
                    <a:schemeClr val="tx1">
                      <a:lumMod val="85000"/>
                      <a:lumOff val="15000"/>
                    </a:schemeClr>
                  </a:solidFill>
                </a:rPr>
                <a:t>VALUE</a:t>
              </a:r>
            </a:p>
          </p:txBody>
        </p:sp>
      </p:grpSp>
      <p:sp>
        <p:nvSpPr>
          <p:cNvPr id="118" name="Rounded Rectangular Callout 47">
            <a:extLst>
              <a:ext uri="{FF2B5EF4-FFF2-40B4-BE49-F238E27FC236}">
                <a16:creationId xmlns:a16="http://schemas.microsoft.com/office/drawing/2014/main" id="{0F8847A2-D397-40DB-8037-717E880DA16D}"/>
              </a:ext>
            </a:extLst>
          </p:cNvPr>
          <p:cNvSpPr/>
          <p:nvPr/>
        </p:nvSpPr>
        <p:spPr>
          <a:xfrm flipH="1">
            <a:off x="5285554" y="4516057"/>
            <a:ext cx="486054" cy="443458"/>
          </a:xfrm>
          <a:prstGeom prst="wedgeRoundRectCallout">
            <a:avLst>
              <a:gd name="adj1" fmla="val 49715"/>
              <a:gd name="adj2" fmla="val 100036"/>
              <a:gd name="adj3" fmla="val 1666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lumMod val="85000"/>
                  <a:lumOff val="15000"/>
                </a:schemeClr>
              </a:solidFill>
            </a:endParaRPr>
          </a:p>
        </p:txBody>
      </p:sp>
      <p:grpSp>
        <p:nvGrpSpPr>
          <p:cNvPr id="22" name="그룹 4">
            <a:extLst>
              <a:ext uri="{FF2B5EF4-FFF2-40B4-BE49-F238E27FC236}">
                <a16:creationId xmlns:a16="http://schemas.microsoft.com/office/drawing/2014/main" id="{CECEEBC9-7AD8-4AB2-A0B3-117358B5E11B}"/>
              </a:ext>
            </a:extLst>
          </p:cNvPr>
          <p:cNvGrpSpPr/>
          <p:nvPr/>
        </p:nvGrpSpPr>
        <p:grpSpPr>
          <a:xfrm>
            <a:off x="4831704" y="5097506"/>
            <a:ext cx="3649451" cy="1135579"/>
            <a:chOff x="3727326" y="5176417"/>
            <a:chExt cx="1742087" cy="1135579"/>
          </a:xfrm>
        </p:grpSpPr>
        <p:sp>
          <p:nvSpPr>
            <p:cNvPr id="120" name="TextBox 119">
              <a:extLst>
                <a:ext uri="{FF2B5EF4-FFF2-40B4-BE49-F238E27FC236}">
                  <a16:creationId xmlns:a16="http://schemas.microsoft.com/office/drawing/2014/main" id="{EBC9479A-AFB3-4AC1-B930-9B799A6BAC9B}"/>
                </a:ext>
              </a:extLst>
            </p:cNvPr>
            <p:cNvSpPr txBox="1"/>
            <p:nvPr/>
          </p:nvSpPr>
          <p:spPr>
            <a:xfrm>
              <a:off x="3727327" y="5388666"/>
              <a:ext cx="1733335" cy="923330"/>
            </a:xfrm>
            <a:prstGeom prst="rect">
              <a:avLst/>
            </a:prstGeom>
            <a:noFill/>
          </p:spPr>
          <p:txBody>
            <a:bodyPr wrap="square" lIns="0" tIns="0" rIns="0" bIns="0" rtlCol="0">
              <a:spAutoFit/>
            </a:bodyPr>
            <a:lstStyle/>
            <a:p>
              <a:pPr algn="just"/>
              <a:r>
                <a:rPr lang="en-US" sz="1500" dirty="0"/>
                <a:t>This research will create a system that can be used to classify hate speech, "Alay" words and identify non-standard language in a Tweet, then convert it into a standard language.</a:t>
              </a:r>
              <a:endParaRPr lang="en-US" altLang="ko-KR" sz="1500" dirty="0">
                <a:solidFill>
                  <a:schemeClr val="tx1">
                    <a:lumMod val="85000"/>
                    <a:lumOff val="15000"/>
                  </a:schemeClr>
                </a:solidFill>
                <a:cs typeface="Arial" pitchFamily="34" charset="0"/>
              </a:endParaRPr>
            </a:p>
          </p:txBody>
        </p:sp>
        <p:sp>
          <p:nvSpPr>
            <p:cNvPr id="121" name="TextBox 120">
              <a:extLst>
                <a:ext uri="{FF2B5EF4-FFF2-40B4-BE49-F238E27FC236}">
                  <a16:creationId xmlns:a16="http://schemas.microsoft.com/office/drawing/2014/main" id="{37C6BE62-10C8-4A50-A87A-D130B7EB5BB5}"/>
                </a:ext>
              </a:extLst>
            </p:cNvPr>
            <p:cNvSpPr txBox="1"/>
            <p:nvPr/>
          </p:nvSpPr>
          <p:spPr>
            <a:xfrm>
              <a:off x="3727326" y="5176417"/>
              <a:ext cx="1742087" cy="184666"/>
            </a:xfrm>
            <a:prstGeom prst="rect">
              <a:avLst/>
            </a:prstGeom>
            <a:noFill/>
          </p:spPr>
          <p:txBody>
            <a:bodyPr wrap="square" lIns="0" tIns="0" rIns="0" bIns="0" rtlCol="0">
              <a:spAutoFit/>
            </a:bodyPr>
            <a:lstStyle/>
            <a:p>
              <a:r>
                <a:rPr lang="id-ID" altLang="ko-KR" sz="1200" b="1" dirty="0">
                  <a:solidFill>
                    <a:schemeClr val="tx1">
                      <a:lumMod val="85000"/>
                      <a:lumOff val="15000"/>
                    </a:schemeClr>
                  </a:solidFill>
                </a:rPr>
                <a:t>GOAL</a:t>
              </a:r>
              <a:endParaRPr lang="en-US" altLang="ko-KR" sz="1200" b="1" dirty="0">
                <a:solidFill>
                  <a:schemeClr val="tx1">
                    <a:lumMod val="85000"/>
                    <a:lumOff val="15000"/>
                  </a:schemeClr>
                </a:solidFill>
              </a:endParaRPr>
            </a:p>
          </p:txBody>
        </p:sp>
      </p:grpSp>
      <p:sp>
        <p:nvSpPr>
          <p:cNvPr id="122" name="Rectangle 9">
            <a:extLst>
              <a:ext uri="{FF2B5EF4-FFF2-40B4-BE49-F238E27FC236}">
                <a16:creationId xmlns:a16="http://schemas.microsoft.com/office/drawing/2014/main" id="{EC4EE556-FFB9-4161-BEA9-F4D9ED8BAD4C}"/>
              </a:ext>
            </a:extLst>
          </p:cNvPr>
          <p:cNvSpPr/>
          <p:nvPr/>
        </p:nvSpPr>
        <p:spPr>
          <a:xfrm>
            <a:off x="1012676" y="4549632"/>
            <a:ext cx="209874" cy="261948"/>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85000"/>
                  <a:lumOff val="15000"/>
                </a:schemeClr>
              </a:solidFill>
            </a:endParaRPr>
          </a:p>
        </p:txBody>
      </p:sp>
      <p:sp>
        <p:nvSpPr>
          <p:cNvPr id="123" name="Rounded Rectangle 5">
            <a:extLst>
              <a:ext uri="{FF2B5EF4-FFF2-40B4-BE49-F238E27FC236}">
                <a16:creationId xmlns:a16="http://schemas.microsoft.com/office/drawing/2014/main" id="{25EF2CB3-68DD-4CC9-87A1-E21A387A9154}"/>
              </a:ext>
            </a:extLst>
          </p:cNvPr>
          <p:cNvSpPr/>
          <p:nvPr/>
        </p:nvSpPr>
        <p:spPr>
          <a:xfrm flipH="1">
            <a:off x="5432746" y="4623243"/>
            <a:ext cx="249509" cy="274440"/>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85000"/>
                  <a:lumOff val="15000"/>
                </a:schemeClr>
              </a:solidFill>
            </a:endParaRPr>
          </a:p>
        </p:txBody>
      </p:sp>
      <p:sp>
        <p:nvSpPr>
          <p:cNvPr id="127" name="TextBox 126">
            <a:extLst>
              <a:ext uri="{FF2B5EF4-FFF2-40B4-BE49-F238E27FC236}">
                <a16:creationId xmlns:a16="http://schemas.microsoft.com/office/drawing/2014/main" id="{5A559FC1-FAC5-4D0C-9D28-A3F739D60C03}"/>
              </a:ext>
            </a:extLst>
          </p:cNvPr>
          <p:cNvSpPr txBox="1"/>
          <p:nvPr/>
        </p:nvSpPr>
        <p:spPr>
          <a:xfrm>
            <a:off x="1117613" y="86792"/>
            <a:ext cx="3433328" cy="584775"/>
          </a:xfrm>
          <a:prstGeom prst="rect">
            <a:avLst/>
          </a:prstGeom>
          <a:noFill/>
        </p:spPr>
        <p:txBody>
          <a:bodyPr wrap="square" rtlCol="0" anchor="ctr">
            <a:spAutoFit/>
          </a:bodyPr>
          <a:lstStyle/>
          <a:p>
            <a:pPr algn="dist"/>
            <a:r>
              <a:rPr lang="en-US" sz="3200" dirty="0">
                <a:solidFill>
                  <a:schemeClr val="tx1">
                    <a:lumMod val="75000"/>
                    <a:lumOff val="25000"/>
                  </a:schemeClr>
                </a:solidFill>
              </a:rPr>
              <a:t>INT</a:t>
            </a:r>
            <a:r>
              <a:rPr lang="id-ID" sz="3200" dirty="0">
                <a:solidFill>
                  <a:schemeClr val="tx1">
                    <a:lumMod val="75000"/>
                    <a:lumOff val="25000"/>
                  </a:schemeClr>
                </a:solidFill>
              </a:rPr>
              <a:t>RODUCTION</a:t>
            </a:r>
            <a:endParaRPr lang="en-US" sz="3200" dirty="0">
              <a:solidFill>
                <a:schemeClr val="tx1">
                  <a:lumMod val="75000"/>
                  <a:lumOff val="25000"/>
                </a:schemeClr>
              </a:solidFill>
            </a:endParaRPr>
          </a:p>
        </p:txBody>
      </p:sp>
      <p:sp>
        <p:nvSpPr>
          <p:cNvPr id="128" name="Rectangle 127">
            <a:extLst>
              <a:ext uri="{FF2B5EF4-FFF2-40B4-BE49-F238E27FC236}">
                <a16:creationId xmlns:a16="http://schemas.microsoft.com/office/drawing/2014/main" id="{D9AA2C50-F75E-4DD9-9614-6FAFD03B75EA}"/>
              </a:ext>
            </a:extLst>
          </p:cNvPr>
          <p:cNvSpPr/>
          <p:nvPr/>
        </p:nvSpPr>
        <p:spPr>
          <a:xfrm>
            <a:off x="1139291" y="586858"/>
            <a:ext cx="3383280" cy="6362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43" name="Rectangle 142">
            <a:extLst>
              <a:ext uri="{FF2B5EF4-FFF2-40B4-BE49-F238E27FC236}">
                <a16:creationId xmlns:a16="http://schemas.microsoft.com/office/drawing/2014/main" id="{DF9859DC-CDB2-4120-94FD-CD6E90FFCF63}"/>
              </a:ext>
            </a:extLst>
          </p:cNvPr>
          <p:cNvSpPr/>
          <p:nvPr/>
        </p:nvSpPr>
        <p:spPr>
          <a:xfrm>
            <a:off x="6191736" y="2452772"/>
            <a:ext cx="2304823" cy="1482609"/>
          </a:xfrm>
          <a:prstGeom prst="rect">
            <a:avLst/>
          </a:prstGeom>
          <a:solidFill>
            <a:schemeClr val="tx1">
              <a:lumMod val="75000"/>
              <a:lumOff val="2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nvGrpSpPr>
          <p:cNvPr id="144" name="Group 143">
            <a:extLst>
              <a:ext uri="{FF2B5EF4-FFF2-40B4-BE49-F238E27FC236}">
                <a16:creationId xmlns:a16="http://schemas.microsoft.com/office/drawing/2014/main" id="{393108FE-3649-46A5-B094-86610DED137B}"/>
              </a:ext>
            </a:extLst>
          </p:cNvPr>
          <p:cNvGrpSpPr/>
          <p:nvPr/>
        </p:nvGrpSpPr>
        <p:grpSpPr>
          <a:xfrm>
            <a:off x="6191686" y="1705632"/>
            <a:ext cx="2323068" cy="2133688"/>
            <a:chOff x="4864316" y="3310559"/>
            <a:chExt cx="2315879" cy="2549761"/>
          </a:xfrm>
        </p:grpSpPr>
        <p:sp>
          <p:nvSpPr>
            <p:cNvPr id="145" name="자유형: 도형 56">
              <a:extLst>
                <a:ext uri="{FF2B5EF4-FFF2-40B4-BE49-F238E27FC236}">
                  <a16:creationId xmlns:a16="http://schemas.microsoft.com/office/drawing/2014/main" id="{899FCCFF-64B9-47C2-8A15-13EF764F0FFD}"/>
                </a:ext>
              </a:extLst>
            </p:cNvPr>
            <p:cNvSpPr/>
            <p:nvPr/>
          </p:nvSpPr>
          <p:spPr>
            <a:xfrm>
              <a:off x="4864323" y="3328417"/>
              <a:ext cx="2315872" cy="2531903"/>
            </a:xfrm>
            <a:custGeom>
              <a:avLst/>
              <a:gdLst>
                <a:gd name="connsiteX0" fmla="*/ 1105472 w 2315872"/>
                <a:gd name="connsiteY0" fmla="*/ 0 h 2531903"/>
                <a:gd name="connsiteX1" fmla="*/ 1303018 w 2315872"/>
                <a:gd name="connsiteY1" fmla="*/ 0 h 2531903"/>
                <a:gd name="connsiteX2" fmla="*/ 1461252 w 2315872"/>
                <a:gd name="connsiteY2" fmla="*/ 853676 h 2531903"/>
                <a:gd name="connsiteX3" fmla="*/ 1468099 w 2315872"/>
                <a:gd name="connsiteY3" fmla="*/ 875733 h 2531903"/>
                <a:gd name="connsiteX4" fmla="*/ 1481512 w 2315872"/>
                <a:gd name="connsiteY4" fmla="*/ 874451 h 2531903"/>
                <a:gd name="connsiteX5" fmla="*/ 1693009 w 2315872"/>
                <a:gd name="connsiteY5" fmla="*/ 951693 h 2531903"/>
                <a:gd name="connsiteX6" fmla="*/ 1778864 w 2315872"/>
                <a:gd name="connsiteY6" fmla="*/ 939250 h 2531903"/>
                <a:gd name="connsiteX7" fmla="*/ 1937868 w 2315872"/>
                <a:gd name="connsiteY7" fmla="*/ 980789 h 2531903"/>
                <a:gd name="connsiteX8" fmla="*/ 2073680 w 2315872"/>
                <a:gd name="connsiteY8" fmla="*/ 951181 h 2531903"/>
                <a:gd name="connsiteX9" fmla="*/ 2306734 w 2315872"/>
                <a:gd name="connsiteY9" fmla="*/ 1049617 h 2531903"/>
                <a:gd name="connsiteX10" fmla="*/ 2315872 w 2315872"/>
                <a:gd name="connsiteY10" fmla="*/ 2531903 h 2531903"/>
                <a:gd name="connsiteX11" fmla="*/ 0 w 2315872"/>
                <a:gd name="connsiteY11" fmla="*/ 2527276 h 2531903"/>
                <a:gd name="connsiteX12" fmla="*/ 0 w 2315872"/>
                <a:gd name="connsiteY12" fmla="*/ 1366197 h 2531903"/>
                <a:gd name="connsiteX13" fmla="*/ 9341 w 2315872"/>
                <a:gd name="connsiteY13" fmla="*/ 1367196 h 2531903"/>
                <a:gd name="connsiteX14" fmla="*/ 318333 w 2315872"/>
                <a:gd name="connsiteY14" fmla="*/ 1139063 h 2531903"/>
                <a:gd name="connsiteX15" fmla="*/ 343347 w 2315872"/>
                <a:gd name="connsiteY15" fmla="*/ 1141452 h 2531903"/>
                <a:gd name="connsiteX16" fmla="*/ 335416 w 2315872"/>
                <a:gd name="connsiteY16" fmla="*/ 1077386 h 2531903"/>
                <a:gd name="connsiteX17" fmla="*/ 655539 w 2315872"/>
                <a:gd name="connsiteY17" fmla="*/ 773978 h 2531903"/>
                <a:gd name="connsiteX18" fmla="*/ 750325 w 2315872"/>
                <a:gd name="connsiteY18" fmla="*/ 787508 h 2531903"/>
                <a:gd name="connsiteX19" fmla="*/ 829107 w 2315872"/>
                <a:gd name="connsiteY19" fmla="*/ 760300 h 2531903"/>
                <a:gd name="connsiteX20" fmla="*/ 954349 w 2315872"/>
                <a:gd name="connsiteY20" fmla="*/ 646554 h 2531903"/>
                <a:gd name="connsiteX21" fmla="*/ 988090 w 2315872"/>
                <a:gd name="connsiteY21" fmla="*/ 633279 h 253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5872" h="2531903">
                  <a:moveTo>
                    <a:pt x="1105472" y="0"/>
                  </a:moveTo>
                  <a:lnTo>
                    <a:pt x="1303018" y="0"/>
                  </a:lnTo>
                  <a:lnTo>
                    <a:pt x="1461252" y="853676"/>
                  </a:lnTo>
                  <a:lnTo>
                    <a:pt x="1468099" y="875733"/>
                  </a:lnTo>
                  <a:lnTo>
                    <a:pt x="1481512" y="874451"/>
                  </a:lnTo>
                  <a:cubicBezTo>
                    <a:pt x="1562957" y="874451"/>
                    <a:pt x="1637299" y="903278"/>
                    <a:pt x="1693009" y="951693"/>
                  </a:cubicBezTo>
                  <a:cubicBezTo>
                    <a:pt x="1720087" y="943127"/>
                    <a:pt x="1748998" y="939250"/>
                    <a:pt x="1778864" y="939250"/>
                  </a:cubicBezTo>
                  <a:cubicBezTo>
                    <a:pt x="1837001" y="939250"/>
                    <a:pt x="1891518" y="953939"/>
                    <a:pt x="1937868" y="980789"/>
                  </a:cubicBezTo>
                  <a:cubicBezTo>
                    <a:pt x="1978812" y="961490"/>
                    <a:pt x="2024976" y="951181"/>
                    <a:pt x="2073680" y="951181"/>
                  </a:cubicBezTo>
                  <a:cubicBezTo>
                    <a:pt x="2166341" y="951181"/>
                    <a:pt x="2249809" y="988495"/>
                    <a:pt x="2306734" y="1049617"/>
                  </a:cubicBezTo>
                  <a:lnTo>
                    <a:pt x="2315872" y="2531903"/>
                  </a:lnTo>
                  <a:lnTo>
                    <a:pt x="0" y="2527276"/>
                  </a:lnTo>
                  <a:lnTo>
                    <a:pt x="0" y="1366197"/>
                  </a:lnTo>
                  <a:lnTo>
                    <a:pt x="9341" y="1367196"/>
                  </a:lnTo>
                  <a:cubicBezTo>
                    <a:pt x="43658" y="1235892"/>
                    <a:pt x="169064" y="1139063"/>
                    <a:pt x="318333" y="1139063"/>
                  </a:cubicBezTo>
                  <a:cubicBezTo>
                    <a:pt x="326787" y="1139063"/>
                    <a:pt x="335166" y="1139373"/>
                    <a:pt x="343347" y="1141452"/>
                  </a:cubicBezTo>
                  <a:cubicBezTo>
                    <a:pt x="337896" y="1120918"/>
                    <a:pt x="335416" y="1099426"/>
                    <a:pt x="335416" y="1077386"/>
                  </a:cubicBezTo>
                  <a:cubicBezTo>
                    <a:pt x="335416" y="909819"/>
                    <a:pt x="478741" y="773978"/>
                    <a:pt x="655539" y="773978"/>
                  </a:cubicBezTo>
                  <a:cubicBezTo>
                    <a:pt x="688541" y="773978"/>
                    <a:pt x="720376" y="778711"/>
                    <a:pt x="750325" y="787508"/>
                  </a:cubicBezTo>
                  <a:lnTo>
                    <a:pt x="829107" y="760300"/>
                  </a:lnTo>
                  <a:cubicBezTo>
                    <a:pt x="861027" y="713053"/>
                    <a:pt x="904014" y="673898"/>
                    <a:pt x="954349" y="646554"/>
                  </a:cubicBezTo>
                  <a:lnTo>
                    <a:pt x="988090" y="633279"/>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0"/>
            </a:p>
          </p:txBody>
        </p:sp>
        <p:sp>
          <p:nvSpPr>
            <p:cNvPr id="146" name="자유형: 도형 55">
              <a:extLst>
                <a:ext uri="{FF2B5EF4-FFF2-40B4-BE49-F238E27FC236}">
                  <a16:creationId xmlns:a16="http://schemas.microsoft.com/office/drawing/2014/main" id="{2C113C29-AC25-4212-82C2-3A58E63D6A41}"/>
                </a:ext>
              </a:extLst>
            </p:cNvPr>
            <p:cNvSpPr/>
            <p:nvPr/>
          </p:nvSpPr>
          <p:spPr>
            <a:xfrm>
              <a:off x="4864316" y="3310559"/>
              <a:ext cx="2306734" cy="2545135"/>
            </a:xfrm>
            <a:custGeom>
              <a:avLst/>
              <a:gdLst>
                <a:gd name="connsiteX0" fmla="*/ 1150510 w 2306734"/>
                <a:gd name="connsiteY0" fmla="*/ 0 h 2545135"/>
                <a:gd name="connsiteX1" fmla="*/ 1257994 w 2306734"/>
                <a:gd name="connsiteY1" fmla="*/ 0 h 2545135"/>
                <a:gd name="connsiteX2" fmla="*/ 1369590 w 2306734"/>
                <a:gd name="connsiteY2" fmla="*/ 1306465 h 2545135"/>
                <a:gd name="connsiteX3" fmla="*/ 1407581 w 2306734"/>
                <a:gd name="connsiteY3" fmla="*/ 1350335 h 2545135"/>
                <a:gd name="connsiteX4" fmla="*/ 1624338 w 2306734"/>
                <a:gd name="connsiteY4" fmla="*/ 1503312 h 2545135"/>
                <a:gd name="connsiteX5" fmla="*/ 1733275 w 2306734"/>
                <a:gd name="connsiteY5" fmla="*/ 1482313 h 2545135"/>
                <a:gd name="connsiteX6" fmla="*/ 1820687 w 2306734"/>
                <a:gd name="connsiteY6" fmla="*/ 1496631 h 2545135"/>
                <a:gd name="connsiteX7" fmla="*/ 2109550 w 2306734"/>
                <a:gd name="connsiteY7" fmla="*/ 1281367 h 2545135"/>
                <a:gd name="connsiteX8" fmla="*/ 2306734 w 2306734"/>
                <a:gd name="connsiteY8" fmla="*/ 1357093 h 2545135"/>
                <a:gd name="connsiteX9" fmla="*/ 2306734 w 2306734"/>
                <a:gd name="connsiteY9" fmla="*/ 2545135 h 2545135"/>
                <a:gd name="connsiteX10" fmla="*/ 0 w 2306734"/>
                <a:gd name="connsiteY10" fmla="*/ 2545135 h 2545135"/>
                <a:gd name="connsiteX11" fmla="*/ 0 w 2306734"/>
                <a:gd name="connsiteY11" fmla="*/ 1864764 h 2545135"/>
                <a:gd name="connsiteX12" fmla="*/ 210730 w 2306734"/>
                <a:gd name="connsiteY12" fmla="*/ 1778935 h 2545135"/>
                <a:gd name="connsiteX13" fmla="*/ 346789 w 2306734"/>
                <a:gd name="connsiteY13" fmla="*/ 1812526 h 2545135"/>
                <a:gd name="connsiteX14" fmla="*/ 539025 w 2306734"/>
                <a:gd name="connsiteY14" fmla="*/ 1602716 h 2545135"/>
                <a:gd name="connsiteX15" fmla="*/ 836862 w 2306734"/>
                <a:gd name="connsiteY15" fmla="*/ 1354583 h 2545135"/>
                <a:gd name="connsiteX16" fmla="*/ 861940 w 2306734"/>
                <a:gd name="connsiteY16" fmla="*/ 1358186 h 2545135"/>
                <a:gd name="connsiteX17" fmla="*/ 866201 w 2306734"/>
                <a:gd name="connsiteY17" fmla="*/ 1350335 h 2545135"/>
                <a:gd name="connsiteX18" fmla="*/ 981290 w 2306734"/>
                <a:gd name="connsiteY18" fmla="*/ 1245810 h 2545135"/>
                <a:gd name="connsiteX19" fmla="*/ 1046280 w 2306734"/>
                <a:gd name="connsiteY19" fmla="*/ 1220240 h 2545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06734" h="2545135">
                  <a:moveTo>
                    <a:pt x="1150510" y="0"/>
                  </a:moveTo>
                  <a:lnTo>
                    <a:pt x="1257994" y="0"/>
                  </a:lnTo>
                  <a:lnTo>
                    <a:pt x="1369590" y="1306465"/>
                  </a:lnTo>
                  <a:lnTo>
                    <a:pt x="1407581" y="1350335"/>
                  </a:lnTo>
                  <a:cubicBezTo>
                    <a:pt x="1543841" y="1383039"/>
                    <a:pt x="1561230" y="1415744"/>
                    <a:pt x="1624338" y="1503312"/>
                  </a:cubicBezTo>
                  <a:cubicBezTo>
                    <a:pt x="1657942" y="1489486"/>
                    <a:pt x="1694771" y="1482313"/>
                    <a:pt x="1733275" y="1482313"/>
                  </a:cubicBezTo>
                  <a:cubicBezTo>
                    <a:pt x="1763818" y="1482313"/>
                    <a:pt x="1793307" y="1486827"/>
                    <a:pt x="1820687" y="1496631"/>
                  </a:cubicBezTo>
                  <a:cubicBezTo>
                    <a:pt x="1857174" y="1371843"/>
                    <a:pt x="1972797" y="1281367"/>
                    <a:pt x="2109550" y="1281367"/>
                  </a:cubicBezTo>
                  <a:cubicBezTo>
                    <a:pt x="2185561" y="1281367"/>
                    <a:pt x="2255041" y="1309319"/>
                    <a:pt x="2306734" y="1357093"/>
                  </a:cubicBezTo>
                  <a:lnTo>
                    <a:pt x="2306734" y="2545135"/>
                  </a:lnTo>
                  <a:lnTo>
                    <a:pt x="0" y="2545135"/>
                  </a:lnTo>
                  <a:lnTo>
                    <a:pt x="0" y="1864764"/>
                  </a:lnTo>
                  <a:cubicBezTo>
                    <a:pt x="54196" y="1811523"/>
                    <a:pt x="128658" y="1778935"/>
                    <a:pt x="210730" y="1778935"/>
                  </a:cubicBezTo>
                  <a:cubicBezTo>
                    <a:pt x="259882" y="1778935"/>
                    <a:pt x="306307" y="1790624"/>
                    <a:pt x="346789" y="1812526"/>
                  </a:cubicBezTo>
                  <a:cubicBezTo>
                    <a:pt x="369874" y="1713549"/>
                    <a:pt x="443556" y="1634731"/>
                    <a:pt x="539025" y="1602716"/>
                  </a:cubicBezTo>
                  <a:cubicBezTo>
                    <a:pt x="564520" y="1461492"/>
                    <a:pt x="688206" y="1354583"/>
                    <a:pt x="836862" y="1354583"/>
                  </a:cubicBezTo>
                  <a:lnTo>
                    <a:pt x="861940" y="1358186"/>
                  </a:lnTo>
                  <a:lnTo>
                    <a:pt x="866201" y="1350335"/>
                  </a:lnTo>
                  <a:cubicBezTo>
                    <a:pt x="895533" y="1306918"/>
                    <a:pt x="935036" y="1270937"/>
                    <a:pt x="981290" y="1245810"/>
                  </a:cubicBezTo>
                  <a:lnTo>
                    <a:pt x="1046280" y="12202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0" dirty="0"/>
            </a:p>
          </p:txBody>
        </p:sp>
      </p:grpSp>
      <p:sp>
        <p:nvSpPr>
          <p:cNvPr id="147" name="Oval 17">
            <a:extLst>
              <a:ext uri="{FF2B5EF4-FFF2-40B4-BE49-F238E27FC236}">
                <a16:creationId xmlns:a16="http://schemas.microsoft.com/office/drawing/2014/main" id="{E5EB61D2-F2B8-4860-9F08-B14F502B5132}"/>
              </a:ext>
            </a:extLst>
          </p:cNvPr>
          <p:cNvSpPr/>
          <p:nvPr/>
        </p:nvSpPr>
        <p:spPr>
          <a:xfrm>
            <a:off x="6892405" y="309524"/>
            <a:ext cx="975629" cy="1618565"/>
          </a:xfrm>
          <a:custGeom>
            <a:avLst/>
            <a:gdLst>
              <a:gd name="connsiteX0" fmla="*/ 1355591 w 2487611"/>
              <a:gd name="connsiteY0" fmla="*/ 3081285 h 4007282"/>
              <a:gd name="connsiteX1" fmla="*/ 1668701 w 2487611"/>
              <a:gd name="connsiteY1" fmla="*/ 3381869 h 4007282"/>
              <a:gd name="connsiteX2" fmla="*/ 1698103 w 2487611"/>
              <a:gd name="connsiteY2" fmla="*/ 3725512 h 4007282"/>
              <a:gd name="connsiteX3" fmla="*/ 1503571 w 2487611"/>
              <a:gd name="connsiteY3" fmla="*/ 3508020 h 4007282"/>
              <a:gd name="connsiteX4" fmla="*/ 1461585 w 2487611"/>
              <a:gd name="connsiteY4" fmla="*/ 3721761 h 4007282"/>
              <a:gd name="connsiteX5" fmla="*/ 1244671 w 2487611"/>
              <a:gd name="connsiteY5" fmla="*/ 4007282 h 4007282"/>
              <a:gd name="connsiteX6" fmla="*/ 1079392 w 2487611"/>
              <a:gd name="connsiteY6" fmla="*/ 3701523 h 4007282"/>
              <a:gd name="connsiteX7" fmla="*/ 987763 w 2487611"/>
              <a:gd name="connsiteY7" fmla="*/ 3569325 h 4007282"/>
              <a:gd name="connsiteX8" fmla="*/ 854400 w 2487611"/>
              <a:gd name="connsiteY8" fmla="*/ 3636047 h 4007282"/>
              <a:gd name="connsiteX9" fmla="*/ 869102 w 2487611"/>
              <a:gd name="connsiteY9" fmla="*/ 3312632 h 4007282"/>
              <a:gd name="connsiteX10" fmla="*/ 1052587 w 2487611"/>
              <a:gd name="connsiteY10" fmla="*/ 3115087 h 4007282"/>
              <a:gd name="connsiteX11" fmla="*/ 1019981 w 2487611"/>
              <a:gd name="connsiteY11" fmla="*/ 3159110 h 4007282"/>
              <a:gd name="connsiteX12" fmla="*/ 1012121 w 2487611"/>
              <a:gd name="connsiteY12" fmla="*/ 3332027 h 4007282"/>
              <a:gd name="connsiteX13" fmla="*/ 1083424 w 2487611"/>
              <a:gd name="connsiteY13" fmla="*/ 3296354 h 4007282"/>
              <a:gd name="connsiteX14" fmla="*/ 1132416 w 2487611"/>
              <a:gd name="connsiteY14" fmla="*/ 3367034 h 4007282"/>
              <a:gd name="connsiteX15" fmla="*/ 1220783 w 2487611"/>
              <a:gd name="connsiteY15" fmla="*/ 3530511 h 4007282"/>
              <a:gd name="connsiteX16" fmla="*/ 1336759 w 2487611"/>
              <a:gd name="connsiteY16" fmla="*/ 3377854 h 4007282"/>
              <a:gd name="connsiteX17" fmla="*/ 1359207 w 2487611"/>
              <a:gd name="connsiteY17" fmla="*/ 3263575 h 4007282"/>
              <a:gd name="connsiteX18" fmla="*/ 1463216 w 2487611"/>
              <a:gd name="connsiteY18" fmla="*/ 3379859 h 4007282"/>
              <a:gd name="connsiteX19" fmla="*/ 1447496 w 2487611"/>
              <a:gd name="connsiteY19" fmla="*/ 3196127 h 4007282"/>
              <a:gd name="connsiteX20" fmla="*/ 1355591 w 2487611"/>
              <a:gd name="connsiteY20" fmla="*/ 3081285 h 4007282"/>
              <a:gd name="connsiteX21" fmla="*/ 803026 w 2487611"/>
              <a:gd name="connsiteY21" fmla="*/ 2773720 h 4007282"/>
              <a:gd name="connsiteX22" fmla="*/ 1689473 w 2487611"/>
              <a:gd name="connsiteY22" fmla="*/ 2773720 h 4007282"/>
              <a:gd name="connsiteX23" fmla="*/ 1482985 w 2487611"/>
              <a:gd name="connsiteY23" fmla="*/ 3053768 h 4007282"/>
              <a:gd name="connsiteX24" fmla="*/ 1009514 w 2487611"/>
              <a:gd name="connsiteY24" fmla="*/ 3053768 h 4007282"/>
              <a:gd name="connsiteX25" fmla="*/ 803026 w 2487611"/>
              <a:gd name="connsiteY25" fmla="*/ 2773720 h 4007282"/>
              <a:gd name="connsiteX26" fmla="*/ 1246249 w 2487611"/>
              <a:gd name="connsiteY26" fmla="*/ 1473655 h 4007282"/>
              <a:gd name="connsiteX27" fmla="*/ 1346518 w 2487611"/>
              <a:gd name="connsiteY27" fmla="*/ 1573924 h 4007282"/>
              <a:gd name="connsiteX28" fmla="*/ 1246249 w 2487611"/>
              <a:gd name="connsiteY28" fmla="*/ 1674193 h 4007282"/>
              <a:gd name="connsiteX29" fmla="*/ 1145980 w 2487611"/>
              <a:gd name="connsiteY29" fmla="*/ 1573924 h 4007282"/>
              <a:gd name="connsiteX30" fmla="*/ 1246249 w 2487611"/>
              <a:gd name="connsiteY30" fmla="*/ 1473655 h 4007282"/>
              <a:gd name="connsiteX31" fmla="*/ 1246249 w 2487611"/>
              <a:gd name="connsiteY31" fmla="*/ 1404149 h 4007282"/>
              <a:gd name="connsiteX32" fmla="*/ 1076474 w 2487611"/>
              <a:gd name="connsiteY32" fmla="*/ 1573924 h 4007282"/>
              <a:gd name="connsiteX33" fmla="*/ 1246249 w 2487611"/>
              <a:gd name="connsiteY33" fmla="*/ 1743699 h 4007282"/>
              <a:gd name="connsiteX34" fmla="*/ 1416024 w 2487611"/>
              <a:gd name="connsiteY34" fmla="*/ 1573924 h 4007282"/>
              <a:gd name="connsiteX35" fmla="*/ 1246249 w 2487611"/>
              <a:gd name="connsiteY35" fmla="*/ 1404149 h 4007282"/>
              <a:gd name="connsiteX36" fmla="*/ 1246249 w 2487611"/>
              <a:gd name="connsiteY36" fmla="*/ 650779 h 4007282"/>
              <a:gd name="connsiteX37" fmla="*/ 1446787 w 2487611"/>
              <a:gd name="connsiteY37" fmla="*/ 851317 h 4007282"/>
              <a:gd name="connsiteX38" fmla="*/ 1246249 w 2487611"/>
              <a:gd name="connsiteY38" fmla="*/ 1051855 h 4007282"/>
              <a:gd name="connsiteX39" fmla="*/ 1045711 w 2487611"/>
              <a:gd name="connsiteY39" fmla="*/ 851317 h 4007282"/>
              <a:gd name="connsiteX40" fmla="*/ 1246249 w 2487611"/>
              <a:gd name="connsiteY40" fmla="*/ 650779 h 4007282"/>
              <a:gd name="connsiteX41" fmla="*/ 1246249 w 2487611"/>
              <a:gd name="connsiteY41" fmla="*/ 511767 h 4007282"/>
              <a:gd name="connsiteX42" fmla="*/ 906699 w 2487611"/>
              <a:gd name="connsiteY42" fmla="*/ 851317 h 4007282"/>
              <a:gd name="connsiteX43" fmla="*/ 1246249 w 2487611"/>
              <a:gd name="connsiteY43" fmla="*/ 1190867 h 4007282"/>
              <a:gd name="connsiteX44" fmla="*/ 1585799 w 2487611"/>
              <a:gd name="connsiteY44" fmla="*/ 851317 h 4007282"/>
              <a:gd name="connsiteX45" fmla="*/ 1246249 w 2487611"/>
              <a:gd name="connsiteY45" fmla="*/ 511767 h 4007282"/>
              <a:gd name="connsiteX46" fmla="*/ 1236486 w 2487611"/>
              <a:gd name="connsiteY46" fmla="*/ 0 h 4007282"/>
              <a:gd name="connsiteX47" fmla="*/ 1243449 w 2487611"/>
              <a:gd name="connsiteY47" fmla="*/ 468 h 4007282"/>
              <a:gd name="connsiteX48" fmla="*/ 1250411 w 2487611"/>
              <a:gd name="connsiteY48" fmla="*/ 0 h 4007282"/>
              <a:gd name="connsiteX49" fmla="*/ 1891856 w 2487611"/>
              <a:gd name="connsiteY49" fmla="*/ 602756 h 4007282"/>
              <a:gd name="connsiteX50" fmla="*/ 2096831 w 2487611"/>
              <a:gd name="connsiteY50" fmla="*/ 1442023 h 4007282"/>
              <a:gd name="connsiteX51" fmla="*/ 2003408 w 2487611"/>
              <a:gd name="connsiteY51" fmla="*/ 1943608 h 4007282"/>
              <a:gd name="connsiteX52" fmla="*/ 2224895 w 2487611"/>
              <a:gd name="connsiteY52" fmla="*/ 2078968 h 4007282"/>
              <a:gd name="connsiteX53" fmla="*/ 2487611 w 2487611"/>
              <a:gd name="connsiteY53" fmla="*/ 2809123 h 4007282"/>
              <a:gd name="connsiteX54" fmla="*/ 1777602 w 2487611"/>
              <a:gd name="connsiteY54" fmla="*/ 2545137 h 4007282"/>
              <a:gd name="connsiteX55" fmla="*/ 1697050 w 2487611"/>
              <a:gd name="connsiteY55" fmla="*/ 2693117 h 4007282"/>
              <a:gd name="connsiteX56" fmla="*/ 789847 w 2487611"/>
              <a:gd name="connsiteY56" fmla="*/ 2693117 h 4007282"/>
              <a:gd name="connsiteX57" fmla="*/ 709405 w 2487611"/>
              <a:gd name="connsiteY57" fmla="*/ 2545362 h 4007282"/>
              <a:gd name="connsiteX58" fmla="*/ 0 w 2487611"/>
              <a:gd name="connsiteY58" fmla="*/ 2809123 h 4007282"/>
              <a:gd name="connsiteX59" fmla="*/ 262716 w 2487611"/>
              <a:gd name="connsiteY59" fmla="*/ 2078968 h 4007282"/>
              <a:gd name="connsiteX60" fmla="*/ 483603 w 2487611"/>
              <a:gd name="connsiteY60" fmla="*/ 1943974 h 4007282"/>
              <a:gd name="connsiteX61" fmla="*/ 390066 w 2487611"/>
              <a:gd name="connsiteY61" fmla="*/ 1442023 h 4007282"/>
              <a:gd name="connsiteX62" fmla="*/ 595041 w 2487611"/>
              <a:gd name="connsiteY62" fmla="*/ 602756 h 4007282"/>
              <a:gd name="connsiteX63" fmla="*/ 1236486 w 2487611"/>
              <a:gd name="connsiteY63" fmla="*/ 0 h 4007282"/>
              <a:gd name="connsiteX0" fmla="*/ 1355591 w 2487611"/>
              <a:gd name="connsiteY0" fmla="*/ 3081285 h 4007282"/>
              <a:gd name="connsiteX1" fmla="*/ 1668701 w 2487611"/>
              <a:gd name="connsiteY1" fmla="*/ 3381869 h 4007282"/>
              <a:gd name="connsiteX2" fmla="*/ 1698103 w 2487611"/>
              <a:gd name="connsiteY2" fmla="*/ 3725512 h 4007282"/>
              <a:gd name="connsiteX3" fmla="*/ 1503571 w 2487611"/>
              <a:gd name="connsiteY3" fmla="*/ 3508020 h 4007282"/>
              <a:gd name="connsiteX4" fmla="*/ 1461585 w 2487611"/>
              <a:gd name="connsiteY4" fmla="*/ 3721761 h 4007282"/>
              <a:gd name="connsiteX5" fmla="*/ 1244671 w 2487611"/>
              <a:gd name="connsiteY5" fmla="*/ 4007282 h 4007282"/>
              <a:gd name="connsiteX6" fmla="*/ 1079392 w 2487611"/>
              <a:gd name="connsiteY6" fmla="*/ 3701523 h 4007282"/>
              <a:gd name="connsiteX7" fmla="*/ 987763 w 2487611"/>
              <a:gd name="connsiteY7" fmla="*/ 3569325 h 4007282"/>
              <a:gd name="connsiteX8" fmla="*/ 854400 w 2487611"/>
              <a:gd name="connsiteY8" fmla="*/ 3636047 h 4007282"/>
              <a:gd name="connsiteX9" fmla="*/ 869102 w 2487611"/>
              <a:gd name="connsiteY9" fmla="*/ 3312632 h 4007282"/>
              <a:gd name="connsiteX10" fmla="*/ 1052587 w 2487611"/>
              <a:gd name="connsiteY10" fmla="*/ 3115087 h 4007282"/>
              <a:gd name="connsiteX11" fmla="*/ 1019981 w 2487611"/>
              <a:gd name="connsiteY11" fmla="*/ 3159110 h 4007282"/>
              <a:gd name="connsiteX12" fmla="*/ 1012121 w 2487611"/>
              <a:gd name="connsiteY12" fmla="*/ 3332027 h 4007282"/>
              <a:gd name="connsiteX13" fmla="*/ 1083424 w 2487611"/>
              <a:gd name="connsiteY13" fmla="*/ 3296354 h 4007282"/>
              <a:gd name="connsiteX14" fmla="*/ 1132416 w 2487611"/>
              <a:gd name="connsiteY14" fmla="*/ 3367034 h 4007282"/>
              <a:gd name="connsiteX15" fmla="*/ 1220783 w 2487611"/>
              <a:gd name="connsiteY15" fmla="*/ 3530511 h 4007282"/>
              <a:gd name="connsiteX16" fmla="*/ 1336759 w 2487611"/>
              <a:gd name="connsiteY16" fmla="*/ 3377854 h 4007282"/>
              <a:gd name="connsiteX17" fmla="*/ 1359207 w 2487611"/>
              <a:gd name="connsiteY17" fmla="*/ 3263575 h 4007282"/>
              <a:gd name="connsiteX18" fmla="*/ 1463216 w 2487611"/>
              <a:gd name="connsiteY18" fmla="*/ 3379859 h 4007282"/>
              <a:gd name="connsiteX19" fmla="*/ 1447496 w 2487611"/>
              <a:gd name="connsiteY19" fmla="*/ 3196127 h 4007282"/>
              <a:gd name="connsiteX20" fmla="*/ 1355591 w 2487611"/>
              <a:gd name="connsiteY20" fmla="*/ 3081285 h 4007282"/>
              <a:gd name="connsiteX21" fmla="*/ 803026 w 2487611"/>
              <a:gd name="connsiteY21" fmla="*/ 2773720 h 4007282"/>
              <a:gd name="connsiteX22" fmla="*/ 1689473 w 2487611"/>
              <a:gd name="connsiteY22" fmla="*/ 2773720 h 4007282"/>
              <a:gd name="connsiteX23" fmla="*/ 1482985 w 2487611"/>
              <a:gd name="connsiteY23" fmla="*/ 3053768 h 4007282"/>
              <a:gd name="connsiteX24" fmla="*/ 1009514 w 2487611"/>
              <a:gd name="connsiteY24" fmla="*/ 3053768 h 4007282"/>
              <a:gd name="connsiteX25" fmla="*/ 803026 w 2487611"/>
              <a:gd name="connsiteY25" fmla="*/ 2773720 h 4007282"/>
              <a:gd name="connsiteX26" fmla="*/ 1246249 w 2487611"/>
              <a:gd name="connsiteY26" fmla="*/ 1473655 h 4007282"/>
              <a:gd name="connsiteX27" fmla="*/ 1346518 w 2487611"/>
              <a:gd name="connsiteY27" fmla="*/ 1573924 h 4007282"/>
              <a:gd name="connsiteX28" fmla="*/ 1246249 w 2487611"/>
              <a:gd name="connsiteY28" fmla="*/ 1674193 h 4007282"/>
              <a:gd name="connsiteX29" fmla="*/ 1145980 w 2487611"/>
              <a:gd name="connsiteY29" fmla="*/ 1573924 h 4007282"/>
              <a:gd name="connsiteX30" fmla="*/ 1246249 w 2487611"/>
              <a:gd name="connsiteY30" fmla="*/ 1473655 h 4007282"/>
              <a:gd name="connsiteX31" fmla="*/ 1246249 w 2487611"/>
              <a:gd name="connsiteY31" fmla="*/ 1404149 h 4007282"/>
              <a:gd name="connsiteX32" fmla="*/ 1076474 w 2487611"/>
              <a:gd name="connsiteY32" fmla="*/ 1573924 h 4007282"/>
              <a:gd name="connsiteX33" fmla="*/ 1246249 w 2487611"/>
              <a:gd name="connsiteY33" fmla="*/ 1743699 h 4007282"/>
              <a:gd name="connsiteX34" fmla="*/ 1416024 w 2487611"/>
              <a:gd name="connsiteY34" fmla="*/ 1573924 h 4007282"/>
              <a:gd name="connsiteX35" fmla="*/ 1246249 w 2487611"/>
              <a:gd name="connsiteY35" fmla="*/ 1404149 h 4007282"/>
              <a:gd name="connsiteX36" fmla="*/ 1246249 w 2487611"/>
              <a:gd name="connsiteY36" fmla="*/ 650779 h 4007282"/>
              <a:gd name="connsiteX37" fmla="*/ 1446787 w 2487611"/>
              <a:gd name="connsiteY37" fmla="*/ 851317 h 4007282"/>
              <a:gd name="connsiteX38" fmla="*/ 1246249 w 2487611"/>
              <a:gd name="connsiteY38" fmla="*/ 1051855 h 4007282"/>
              <a:gd name="connsiteX39" fmla="*/ 1045711 w 2487611"/>
              <a:gd name="connsiteY39" fmla="*/ 851317 h 4007282"/>
              <a:gd name="connsiteX40" fmla="*/ 1246249 w 2487611"/>
              <a:gd name="connsiteY40" fmla="*/ 650779 h 4007282"/>
              <a:gd name="connsiteX41" fmla="*/ 1246249 w 2487611"/>
              <a:gd name="connsiteY41" fmla="*/ 511767 h 4007282"/>
              <a:gd name="connsiteX42" fmla="*/ 906699 w 2487611"/>
              <a:gd name="connsiteY42" fmla="*/ 851317 h 4007282"/>
              <a:gd name="connsiteX43" fmla="*/ 1246249 w 2487611"/>
              <a:gd name="connsiteY43" fmla="*/ 1190867 h 4007282"/>
              <a:gd name="connsiteX44" fmla="*/ 1585799 w 2487611"/>
              <a:gd name="connsiteY44" fmla="*/ 851317 h 4007282"/>
              <a:gd name="connsiteX45" fmla="*/ 1246249 w 2487611"/>
              <a:gd name="connsiteY45" fmla="*/ 511767 h 4007282"/>
              <a:gd name="connsiteX46" fmla="*/ 1236486 w 2487611"/>
              <a:gd name="connsiteY46" fmla="*/ 0 h 4007282"/>
              <a:gd name="connsiteX47" fmla="*/ 1243449 w 2487611"/>
              <a:gd name="connsiteY47" fmla="*/ 468 h 4007282"/>
              <a:gd name="connsiteX48" fmla="*/ 1250411 w 2487611"/>
              <a:gd name="connsiteY48" fmla="*/ 0 h 4007282"/>
              <a:gd name="connsiteX49" fmla="*/ 1891856 w 2487611"/>
              <a:gd name="connsiteY49" fmla="*/ 602756 h 4007282"/>
              <a:gd name="connsiteX50" fmla="*/ 2096831 w 2487611"/>
              <a:gd name="connsiteY50" fmla="*/ 1442023 h 4007282"/>
              <a:gd name="connsiteX51" fmla="*/ 2003408 w 2487611"/>
              <a:gd name="connsiteY51" fmla="*/ 1943608 h 4007282"/>
              <a:gd name="connsiteX52" fmla="*/ 2224895 w 2487611"/>
              <a:gd name="connsiteY52" fmla="*/ 2078968 h 4007282"/>
              <a:gd name="connsiteX53" fmla="*/ 2487611 w 2487611"/>
              <a:gd name="connsiteY53" fmla="*/ 2809123 h 4007282"/>
              <a:gd name="connsiteX54" fmla="*/ 1777602 w 2487611"/>
              <a:gd name="connsiteY54" fmla="*/ 2545137 h 4007282"/>
              <a:gd name="connsiteX55" fmla="*/ 1697050 w 2487611"/>
              <a:gd name="connsiteY55" fmla="*/ 2693117 h 4007282"/>
              <a:gd name="connsiteX56" fmla="*/ 789847 w 2487611"/>
              <a:gd name="connsiteY56" fmla="*/ 2693117 h 4007282"/>
              <a:gd name="connsiteX57" fmla="*/ 709405 w 2487611"/>
              <a:gd name="connsiteY57" fmla="*/ 2545362 h 4007282"/>
              <a:gd name="connsiteX58" fmla="*/ 0 w 2487611"/>
              <a:gd name="connsiteY58" fmla="*/ 2809123 h 4007282"/>
              <a:gd name="connsiteX59" fmla="*/ 262716 w 2487611"/>
              <a:gd name="connsiteY59" fmla="*/ 2078968 h 4007282"/>
              <a:gd name="connsiteX60" fmla="*/ 483603 w 2487611"/>
              <a:gd name="connsiteY60" fmla="*/ 1943974 h 4007282"/>
              <a:gd name="connsiteX61" fmla="*/ 390066 w 2487611"/>
              <a:gd name="connsiteY61" fmla="*/ 1442023 h 4007282"/>
              <a:gd name="connsiteX62" fmla="*/ 595041 w 2487611"/>
              <a:gd name="connsiteY62" fmla="*/ 602756 h 4007282"/>
              <a:gd name="connsiteX63" fmla="*/ 1236486 w 2487611"/>
              <a:gd name="connsiteY63" fmla="*/ 0 h 4007282"/>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0411 w 2487611"/>
              <a:gd name="connsiteY48" fmla="*/ 101253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91732 h 4117729"/>
              <a:gd name="connsiteX1" fmla="*/ 1668701 w 2487611"/>
              <a:gd name="connsiteY1" fmla="*/ 3492316 h 4117729"/>
              <a:gd name="connsiteX2" fmla="*/ 1698103 w 2487611"/>
              <a:gd name="connsiteY2" fmla="*/ 3835959 h 4117729"/>
              <a:gd name="connsiteX3" fmla="*/ 1503571 w 2487611"/>
              <a:gd name="connsiteY3" fmla="*/ 3618467 h 4117729"/>
              <a:gd name="connsiteX4" fmla="*/ 1461585 w 2487611"/>
              <a:gd name="connsiteY4" fmla="*/ 3832208 h 4117729"/>
              <a:gd name="connsiteX5" fmla="*/ 1244671 w 2487611"/>
              <a:gd name="connsiteY5" fmla="*/ 4117729 h 4117729"/>
              <a:gd name="connsiteX6" fmla="*/ 1079392 w 2487611"/>
              <a:gd name="connsiteY6" fmla="*/ 3811970 h 4117729"/>
              <a:gd name="connsiteX7" fmla="*/ 987763 w 2487611"/>
              <a:gd name="connsiteY7" fmla="*/ 3679772 h 4117729"/>
              <a:gd name="connsiteX8" fmla="*/ 854400 w 2487611"/>
              <a:gd name="connsiteY8" fmla="*/ 3746494 h 4117729"/>
              <a:gd name="connsiteX9" fmla="*/ 869102 w 2487611"/>
              <a:gd name="connsiteY9" fmla="*/ 3423079 h 4117729"/>
              <a:gd name="connsiteX10" fmla="*/ 1052587 w 2487611"/>
              <a:gd name="connsiteY10" fmla="*/ 3225534 h 4117729"/>
              <a:gd name="connsiteX11" fmla="*/ 1019981 w 2487611"/>
              <a:gd name="connsiteY11" fmla="*/ 3269557 h 4117729"/>
              <a:gd name="connsiteX12" fmla="*/ 1012121 w 2487611"/>
              <a:gd name="connsiteY12" fmla="*/ 3442474 h 4117729"/>
              <a:gd name="connsiteX13" fmla="*/ 1083424 w 2487611"/>
              <a:gd name="connsiteY13" fmla="*/ 3406801 h 4117729"/>
              <a:gd name="connsiteX14" fmla="*/ 1132416 w 2487611"/>
              <a:gd name="connsiteY14" fmla="*/ 3477481 h 4117729"/>
              <a:gd name="connsiteX15" fmla="*/ 1220783 w 2487611"/>
              <a:gd name="connsiteY15" fmla="*/ 3640958 h 4117729"/>
              <a:gd name="connsiteX16" fmla="*/ 1336759 w 2487611"/>
              <a:gd name="connsiteY16" fmla="*/ 3488301 h 4117729"/>
              <a:gd name="connsiteX17" fmla="*/ 1359207 w 2487611"/>
              <a:gd name="connsiteY17" fmla="*/ 3374022 h 4117729"/>
              <a:gd name="connsiteX18" fmla="*/ 1463216 w 2487611"/>
              <a:gd name="connsiteY18" fmla="*/ 3490306 h 4117729"/>
              <a:gd name="connsiteX19" fmla="*/ 1447496 w 2487611"/>
              <a:gd name="connsiteY19" fmla="*/ 3306574 h 4117729"/>
              <a:gd name="connsiteX20" fmla="*/ 1355591 w 2487611"/>
              <a:gd name="connsiteY20" fmla="*/ 3191732 h 4117729"/>
              <a:gd name="connsiteX21" fmla="*/ 803026 w 2487611"/>
              <a:gd name="connsiteY21" fmla="*/ 2884167 h 4117729"/>
              <a:gd name="connsiteX22" fmla="*/ 1689473 w 2487611"/>
              <a:gd name="connsiteY22" fmla="*/ 2884167 h 4117729"/>
              <a:gd name="connsiteX23" fmla="*/ 1482985 w 2487611"/>
              <a:gd name="connsiteY23" fmla="*/ 3164215 h 4117729"/>
              <a:gd name="connsiteX24" fmla="*/ 1009514 w 2487611"/>
              <a:gd name="connsiteY24" fmla="*/ 3164215 h 4117729"/>
              <a:gd name="connsiteX25" fmla="*/ 803026 w 2487611"/>
              <a:gd name="connsiteY25" fmla="*/ 2884167 h 4117729"/>
              <a:gd name="connsiteX26" fmla="*/ 1246249 w 2487611"/>
              <a:gd name="connsiteY26" fmla="*/ 1584102 h 4117729"/>
              <a:gd name="connsiteX27" fmla="*/ 1346518 w 2487611"/>
              <a:gd name="connsiteY27" fmla="*/ 1684371 h 4117729"/>
              <a:gd name="connsiteX28" fmla="*/ 1246249 w 2487611"/>
              <a:gd name="connsiteY28" fmla="*/ 1784640 h 4117729"/>
              <a:gd name="connsiteX29" fmla="*/ 1145980 w 2487611"/>
              <a:gd name="connsiteY29" fmla="*/ 1684371 h 4117729"/>
              <a:gd name="connsiteX30" fmla="*/ 1246249 w 2487611"/>
              <a:gd name="connsiteY30" fmla="*/ 1584102 h 4117729"/>
              <a:gd name="connsiteX31" fmla="*/ 1246249 w 2487611"/>
              <a:gd name="connsiteY31" fmla="*/ 1514596 h 4117729"/>
              <a:gd name="connsiteX32" fmla="*/ 1076474 w 2487611"/>
              <a:gd name="connsiteY32" fmla="*/ 1684371 h 4117729"/>
              <a:gd name="connsiteX33" fmla="*/ 1246249 w 2487611"/>
              <a:gd name="connsiteY33" fmla="*/ 1854146 h 4117729"/>
              <a:gd name="connsiteX34" fmla="*/ 1416024 w 2487611"/>
              <a:gd name="connsiteY34" fmla="*/ 1684371 h 4117729"/>
              <a:gd name="connsiteX35" fmla="*/ 1246249 w 2487611"/>
              <a:gd name="connsiteY35" fmla="*/ 1514596 h 4117729"/>
              <a:gd name="connsiteX36" fmla="*/ 1246249 w 2487611"/>
              <a:gd name="connsiteY36" fmla="*/ 761226 h 4117729"/>
              <a:gd name="connsiteX37" fmla="*/ 1446787 w 2487611"/>
              <a:gd name="connsiteY37" fmla="*/ 961764 h 4117729"/>
              <a:gd name="connsiteX38" fmla="*/ 1246249 w 2487611"/>
              <a:gd name="connsiteY38" fmla="*/ 1162302 h 4117729"/>
              <a:gd name="connsiteX39" fmla="*/ 1045711 w 2487611"/>
              <a:gd name="connsiteY39" fmla="*/ 961764 h 4117729"/>
              <a:gd name="connsiteX40" fmla="*/ 1246249 w 2487611"/>
              <a:gd name="connsiteY40" fmla="*/ 761226 h 4117729"/>
              <a:gd name="connsiteX41" fmla="*/ 1246249 w 2487611"/>
              <a:gd name="connsiteY41" fmla="*/ 622214 h 4117729"/>
              <a:gd name="connsiteX42" fmla="*/ 906699 w 2487611"/>
              <a:gd name="connsiteY42" fmla="*/ 961764 h 4117729"/>
              <a:gd name="connsiteX43" fmla="*/ 1246249 w 2487611"/>
              <a:gd name="connsiteY43" fmla="*/ 1301314 h 4117729"/>
              <a:gd name="connsiteX44" fmla="*/ 1585799 w 2487611"/>
              <a:gd name="connsiteY44" fmla="*/ 961764 h 4117729"/>
              <a:gd name="connsiteX45" fmla="*/ 1246249 w 2487611"/>
              <a:gd name="connsiteY45" fmla="*/ 622214 h 4117729"/>
              <a:gd name="connsiteX46" fmla="*/ 1237076 w 2487611"/>
              <a:gd name="connsiteY46" fmla="*/ 0 h 4117729"/>
              <a:gd name="connsiteX47" fmla="*/ 1243449 w 2487611"/>
              <a:gd name="connsiteY47" fmla="*/ 110915 h 4117729"/>
              <a:gd name="connsiteX48" fmla="*/ 1258169 w 2487611"/>
              <a:gd name="connsiteY48" fmla="*/ 12605 h 4117729"/>
              <a:gd name="connsiteX49" fmla="*/ 1891856 w 2487611"/>
              <a:gd name="connsiteY49" fmla="*/ 713203 h 4117729"/>
              <a:gd name="connsiteX50" fmla="*/ 2096831 w 2487611"/>
              <a:gd name="connsiteY50" fmla="*/ 1552470 h 4117729"/>
              <a:gd name="connsiteX51" fmla="*/ 2003408 w 2487611"/>
              <a:gd name="connsiteY51" fmla="*/ 2054055 h 4117729"/>
              <a:gd name="connsiteX52" fmla="*/ 2224895 w 2487611"/>
              <a:gd name="connsiteY52" fmla="*/ 2189415 h 4117729"/>
              <a:gd name="connsiteX53" fmla="*/ 2487611 w 2487611"/>
              <a:gd name="connsiteY53" fmla="*/ 2919570 h 4117729"/>
              <a:gd name="connsiteX54" fmla="*/ 1777602 w 2487611"/>
              <a:gd name="connsiteY54" fmla="*/ 2655584 h 4117729"/>
              <a:gd name="connsiteX55" fmla="*/ 1697050 w 2487611"/>
              <a:gd name="connsiteY55" fmla="*/ 2803564 h 4117729"/>
              <a:gd name="connsiteX56" fmla="*/ 789847 w 2487611"/>
              <a:gd name="connsiteY56" fmla="*/ 2803564 h 4117729"/>
              <a:gd name="connsiteX57" fmla="*/ 709405 w 2487611"/>
              <a:gd name="connsiteY57" fmla="*/ 2655809 h 4117729"/>
              <a:gd name="connsiteX58" fmla="*/ 0 w 2487611"/>
              <a:gd name="connsiteY58" fmla="*/ 2919570 h 4117729"/>
              <a:gd name="connsiteX59" fmla="*/ 262716 w 2487611"/>
              <a:gd name="connsiteY59" fmla="*/ 2189415 h 4117729"/>
              <a:gd name="connsiteX60" fmla="*/ 483603 w 2487611"/>
              <a:gd name="connsiteY60" fmla="*/ 2054421 h 4117729"/>
              <a:gd name="connsiteX61" fmla="*/ 390066 w 2487611"/>
              <a:gd name="connsiteY61" fmla="*/ 1552470 h 4117729"/>
              <a:gd name="connsiteX62" fmla="*/ 595041 w 2487611"/>
              <a:gd name="connsiteY62" fmla="*/ 713203 h 4117729"/>
              <a:gd name="connsiteX63" fmla="*/ 1237076 w 2487611"/>
              <a:gd name="connsiteY63" fmla="*/ 0 h 4117729"/>
              <a:gd name="connsiteX0" fmla="*/ 1355591 w 2487611"/>
              <a:gd name="connsiteY0" fmla="*/ 3197172 h 4123169"/>
              <a:gd name="connsiteX1" fmla="*/ 1668701 w 2487611"/>
              <a:gd name="connsiteY1" fmla="*/ 3497756 h 4123169"/>
              <a:gd name="connsiteX2" fmla="*/ 1698103 w 2487611"/>
              <a:gd name="connsiteY2" fmla="*/ 3841399 h 4123169"/>
              <a:gd name="connsiteX3" fmla="*/ 1503571 w 2487611"/>
              <a:gd name="connsiteY3" fmla="*/ 3623907 h 4123169"/>
              <a:gd name="connsiteX4" fmla="*/ 1461585 w 2487611"/>
              <a:gd name="connsiteY4" fmla="*/ 3837648 h 4123169"/>
              <a:gd name="connsiteX5" fmla="*/ 1244671 w 2487611"/>
              <a:gd name="connsiteY5" fmla="*/ 4123169 h 4123169"/>
              <a:gd name="connsiteX6" fmla="*/ 1079392 w 2487611"/>
              <a:gd name="connsiteY6" fmla="*/ 3817410 h 4123169"/>
              <a:gd name="connsiteX7" fmla="*/ 987763 w 2487611"/>
              <a:gd name="connsiteY7" fmla="*/ 3685212 h 4123169"/>
              <a:gd name="connsiteX8" fmla="*/ 854400 w 2487611"/>
              <a:gd name="connsiteY8" fmla="*/ 3751934 h 4123169"/>
              <a:gd name="connsiteX9" fmla="*/ 869102 w 2487611"/>
              <a:gd name="connsiteY9" fmla="*/ 3428519 h 4123169"/>
              <a:gd name="connsiteX10" fmla="*/ 1052587 w 2487611"/>
              <a:gd name="connsiteY10" fmla="*/ 3230974 h 4123169"/>
              <a:gd name="connsiteX11" fmla="*/ 1019981 w 2487611"/>
              <a:gd name="connsiteY11" fmla="*/ 3274997 h 4123169"/>
              <a:gd name="connsiteX12" fmla="*/ 1012121 w 2487611"/>
              <a:gd name="connsiteY12" fmla="*/ 3447914 h 4123169"/>
              <a:gd name="connsiteX13" fmla="*/ 1083424 w 2487611"/>
              <a:gd name="connsiteY13" fmla="*/ 3412241 h 4123169"/>
              <a:gd name="connsiteX14" fmla="*/ 1132416 w 2487611"/>
              <a:gd name="connsiteY14" fmla="*/ 3482921 h 4123169"/>
              <a:gd name="connsiteX15" fmla="*/ 1220783 w 2487611"/>
              <a:gd name="connsiteY15" fmla="*/ 3646398 h 4123169"/>
              <a:gd name="connsiteX16" fmla="*/ 1336759 w 2487611"/>
              <a:gd name="connsiteY16" fmla="*/ 3493741 h 4123169"/>
              <a:gd name="connsiteX17" fmla="*/ 1359207 w 2487611"/>
              <a:gd name="connsiteY17" fmla="*/ 3379462 h 4123169"/>
              <a:gd name="connsiteX18" fmla="*/ 1463216 w 2487611"/>
              <a:gd name="connsiteY18" fmla="*/ 3495746 h 4123169"/>
              <a:gd name="connsiteX19" fmla="*/ 1447496 w 2487611"/>
              <a:gd name="connsiteY19" fmla="*/ 3312014 h 4123169"/>
              <a:gd name="connsiteX20" fmla="*/ 1355591 w 2487611"/>
              <a:gd name="connsiteY20" fmla="*/ 3197172 h 4123169"/>
              <a:gd name="connsiteX21" fmla="*/ 803026 w 2487611"/>
              <a:gd name="connsiteY21" fmla="*/ 2889607 h 4123169"/>
              <a:gd name="connsiteX22" fmla="*/ 1689473 w 2487611"/>
              <a:gd name="connsiteY22" fmla="*/ 2889607 h 4123169"/>
              <a:gd name="connsiteX23" fmla="*/ 1482985 w 2487611"/>
              <a:gd name="connsiteY23" fmla="*/ 3169655 h 4123169"/>
              <a:gd name="connsiteX24" fmla="*/ 1009514 w 2487611"/>
              <a:gd name="connsiteY24" fmla="*/ 3169655 h 4123169"/>
              <a:gd name="connsiteX25" fmla="*/ 803026 w 2487611"/>
              <a:gd name="connsiteY25" fmla="*/ 2889607 h 4123169"/>
              <a:gd name="connsiteX26" fmla="*/ 1246249 w 2487611"/>
              <a:gd name="connsiteY26" fmla="*/ 1589542 h 4123169"/>
              <a:gd name="connsiteX27" fmla="*/ 1346518 w 2487611"/>
              <a:gd name="connsiteY27" fmla="*/ 1689811 h 4123169"/>
              <a:gd name="connsiteX28" fmla="*/ 1246249 w 2487611"/>
              <a:gd name="connsiteY28" fmla="*/ 1790080 h 4123169"/>
              <a:gd name="connsiteX29" fmla="*/ 1145980 w 2487611"/>
              <a:gd name="connsiteY29" fmla="*/ 1689811 h 4123169"/>
              <a:gd name="connsiteX30" fmla="*/ 1246249 w 2487611"/>
              <a:gd name="connsiteY30" fmla="*/ 1589542 h 4123169"/>
              <a:gd name="connsiteX31" fmla="*/ 1246249 w 2487611"/>
              <a:gd name="connsiteY31" fmla="*/ 1520036 h 4123169"/>
              <a:gd name="connsiteX32" fmla="*/ 1076474 w 2487611"/>
              <a:gd name="connsiteY32" fmla="*/ 1689811 h 4123169"/>
              <a:gd name="connsiteX33" fmla="*/ 1246249 w 2487611"/>
              <a:gd name="connsiteY33" fmla="*/ 1859586 h 4123169"/>
              <a:gd name="connsiteX34" fmla="*/ 1416024 w 2487611"/>
              <a:gd name="connsiteY34" fmla="*/ 1689811 h 4123169"/>
              <a:gd name="connsiteX35" fmla="*/ 1246249 w 2487611"/>
              <a:gd name="connsiteY35" fmla="*/ 1520036 h 4123169"/>
              <a:gd name="connsiteX36" fmla="*/ 1246249 w 2487611"/>
              <a:gd name="connsiteY36" fmla="*/ 766666 h 4123169"/>
              <a:gd name="connsiteX37" fmla="*/ 1446787 w 2487611"/>
              <a:gd name="connsiteY37" fmla="*/ 967204 h 4123169"/>
              <a:gd name="connsiteX38" fmla="*/ 1246249 w 2487611"/>
              <a:gd name="connsiteY38" fmla="*/ 1167742 h 4123169"/>
              <a:gd name="connsiteX39" fmla="*/ 1045711 w 2487611"/>
              <a:gd name="connsiteY39" fmla="*/ 967204 h 4123169"/>
              <a:gd name="connsiteX40" fmla="*/ 1246249 w 2487611"/>
              <a:gd name="connsiteY40" fmla="*/ 766666 h 4123169"/>
              <a:gd name="connsiteX41" fmla="*/ 1246249 w 2487611"/>
              <a:gd name="connsiteY41" fmla="*/ 627654 h 4123169"/>
              <a:gd name="connsiteX42" fmla="*/ 906699 w 2487611"/>
              <a:gd name="connsiteY42" fmla="*/ 967204 h 4123169"/>
              <a:gd name="connsiteX43" fmla="*/ 1246249 w 2487611"/>
              <a:gd name="connsiteY43" fmla="*/ 1306754 h 4123169"/>
              <a:gd name="connsiteX44" fmla="*/ 1585799 w 2487611"/>
              <a:gd name="connsiteY44" fmla="*/ 967204 h 4123169"/>
              <a:gd name="connsiteX45" fmla="*/ 1246249 w 2487611"/>
              <a:gd name="connsiteY45" fmla="*/ 627654 h 4123169"/>
              <a:gd name="connsiteX46" fmla="*/ 1237076 w 2487611"/>
              <a:gd name="connsiteY46" fmla="*/ 5440 h 4123169"/>
              <a:gd name="connsiteX47" fmla="*/ 1243449 w 2487611"/>
              <a:gd name="connsiteY47" fmla="*/ 116355 h 4123169"/>
              <a:gd name="connsiteX48" fmla="*/ 1231224 w 2487611"/>
              <a:gd name="connsiteY48" fmla="*/ 0 h 4123169"/>
              <a:gd name="connsiteX49" fmla="*/ 1891856 w 2487611"/>
              <a:gd name="connsiteY49" fmla="*/ 718643 h 4123169"/>
              <a:gd name="connsiteX50" fmla="*/ 2096831 w 2487611"/>
              <a:gd name="connsiteY50" fmla="*/ 1557910 h 4123169"/>
              <a:gd name="connsiteX51" fmla="*/ 2003408 w 2487611"/>
              <a:gd name="connsiteY51" fmla="*/ 2059495 h 4123169"/>
              <a:gd name="connsiteX52" fmla="*/ 2224895 w 2487611"/>
              <a:gd name="connsiteY52" fmla="*/ 2194855 h 4123169"/>
              <a:gd name="connsiteX53" fmla="*/ 2487611 w 2487611"/>
              <a:gd name="connsiteY53" fmla="*/ 2925010 h 4123169"/>
              <a:gd name="connsiteX54" fmla="*/ 1777602 w 2487611"/>
              <a:gd name="connsiteY54" fmla="*/ 2661024 h 4123169"/>
              <a:gd name="connsiteX55" fmla="*/ 1697050 w 2487611"/>
              <a:gd name="connsiteY55" fmla="*/ 2809004 h 4123169"/>
              <a:gd name="connsiteX56" fmla="*/ 789847 w 2487611"/>
              <a:gd name="connsiteY56" fmla="*/ 2809004 h 4123169"/>
              <a:gd name="connsiteX57" fmla="*/ 709405 w 2487611"/>
              <a:gd name="connsiteY57" fmla="*/ 2661249 h 4123169"/>
              <a:gd name="connsiteX58" fmla="*/ 0 w 2487611"/>
              <a:gd name="connsiteY58" fmla="*/ 2925010 h 4123169"/>
              <a:gd name="connsiteX59" fmla="*/ 262716 w 2487611"/>
              <a:gd name="connsiteY59" fmla="*/ 2194855 h 4123169"/>
              <a:gd name="connsiteX60" fmla="*/ 483603 w 2487611"/>
              <a:gd name="connsiteY60" fmla="*/ 2059861 h 4123169"/>
              <a:gd name="connsiteX61" fmla="*/ 390066 w 2487611"/>
              <a:gd name="connsiteY61" fmla="*/ 1557910 h 4123169"/>
              <a:gd name="connsiteX62" fmla="*/ 595041 w 2487611"/>
              <a:gd name="connsiteY62" fmla="*/ 718643 h 4123169"/>
              <a:gd name="connsiteX63" fmla="*/ 1237076 w 2487611"/>
              <a:gd name="connsiteY63" fmla="*/ 5440 h 4123169"/>
              <a:gd name="connsiteX0" fmla="*/ 1355591 w 2487611"/>
              <a:gd name="connsiteY0" fmla="*/ 3197172 h 4123169"/>
              <a:gd name="connsiteX1" fmla="*/ 1668701 w 2487611"/>
              <a:gd name="connsiteY1" fmla="*/ 3497756 h 4123169"/>
              <a:gd name="connsiteX2" fmla="*/ 1698103 w 2487611"/>
              <a:gd name="connsiteY2" fmla="*/ 3841399 h 4123169"/>
              <a:gd name="connsiteX3" fmla="*/ 1503571 w 2487611"/>
              <a:gd name="connsiteY3" fmla="*/ 3623907 h 4123169"/>
              <a:gd name="connsiteX4" fmla="*/ 1461585 w 2487611"/>
              <a:gd name="connsiteY4" fmla="*/ 3837648 h 4123169"/>
              <a:gd name="connsiteX5" fmla="*/ 1244671 w 2487611"/>
              <a:gd name="connsiteY5" fmla="*/ 4123169 h 4123169"/>
              <a:gd name="connsiteX6" fmla="*/ 1079392 w 2487611"/>
              <a:gd name="connsiteY6" fmla="*/ 3817410 h 4123169"/>
              <a:gd name="connsiteX7" fmla="*/ 987763 w 2487611"/>
              <a:gd name="connsiteY7" fmla="*/ 3685212 h 4123169"/>
              <a:gd name="connsiteX8" fmla="*/ 854400 w 2487611"/>
              <a:gd name="connsiteY8" fmla="*/ 3751934 h 4123169"/>
              <a:gd name="connsiteX9" fmla="*/ 869102 w 2487611"/>
              <a:gd name="connsiteY9" fmla="*/ 3428519 h 4123169"/>
              <a:gd name="connsiteX10" fmla="*/ 1052587 w 2487611"/>
              <a:gd name="connsiteY10" fmla="*/ 3230974 h 4123169"/>
              <a:gd name="connsiteX11" fmla="*/ 1019981 w 2487611"/>
              <a:gd name="connsiteY11" fmla="*/ 3274997 h 4123169"/>
              <a:gd name="connsiteX12" fmla="*/ 1012121 w 2487611"/>
              <a:gd name="connsiteY12" fmla="*/ 3447914 h 4123169"/>
              <a:gd name="connsiteX13" fmla="*/ 1083424 w 2487611"/>
              <a:gd name="connsiteY13" fmla="*/ 3412241 h 4123169"/>
              <a:gd name="connsiteX14" fmla="*/ 1132416 w 2487611"/>
              <a:gd name="connsiteY14" fmla="*/ 3482921 h 4123169"/>
              <a:gd name="connsiteX15" fmla="*/ 1220783 w 2487611"/>
              <a:gd name="connsiteY15" fmla="*/ 3646398 h 4123169"/>
              <a:gd name="connsiteX16" fmla="*/ 1336759 w 2487611"/>
              <a:gd name="connsiteY16" fmla="*/ 3493741 h 4123169"/>
              <a:gd name="connsiteX17" fmla="*/ 1359207 w 2487611"/>
              <a:gd name="connsiteY17" fmla="*/ 3379462 h 4123169"/>
              <a:gd name="connsiteX18" fmla="*/ 1463216 w 2487611"/>
              <a:gd name="connsiteY18" fmla="*/ 3495746 h 4123169"/>
              <a:gd name="connsiteX19" fmla="*/ 1447496 w 2487611"/>
              <a:gd name="connsiteY19" fmla="*/ 3312014 h 4123169"/>
              <a:gd name="connsiteX20" fmla="*/ 1355591 w 2487611"/>
              <a:gd name="connsiteY20" fmla="*/ 3197172 h 4123169"/>
              <a:gd name="connsiteX21" fmla="*/ 803026 w 2487611"/>
              <a:gd name="connsiteY21" fmla="*/ 2889607 h 4123169"/>
              <a:gd name="connsiteX22" fmla="*/ 1689473 w 2487611"/>
              <a:gd name="connsiteY22" fmla="*/ 2889607 h 4123169"/>
              <a:gd name="connsiteX23" fmla="*/ 1482985 w 2487611"/>
              <a:gd name="connsiteY23" fmla="*/ 3169655 h 4123169"/>
              <a:gd name="connsiteX24" fmla="*/ 1009514 w 2487611"/>
              <a:gd name="connsiteY24" fmla="*/ 3169655 h 4123169"/>
              <a:gd name="connsiteX25" fmla="*/ 803026 w 2487611"/>
              <a:gd name="connsiteY25" fmla="*/ 2889607 h 4123169"/>
              <a:gd name="connsiteX26" fmla="*/ 1246249 w 2487611"/>
              <a:gd name="connsiteY26" fmla="*/ 1589542 h 4123169"/>
              <a:gd name="connsiteX27" fmla="*/ 1346518 w 2487611"/>
              <a:gd name="connsiteY27" fmla="*/ 1689811 h 4123169"/>
              <a:gd name="connsiteX28" fmla="*/ 1246249 w 2487611"/>
              <a:gd name="connsiteY28" fmla="*/ 1790080 h 4123169"/>
              <a:gd name="connsiteX29" fmla="*/ 1145980 w 2487611"/>
              <a:gd name="connsiteY29" fmla="*/ 1689811 h 4123169"/>
              <a:gd name="connsiteX30" fmla="*/ 1246249 w 2487611"/>
              <a:gd name="connsiteY30" fmla="*/ 1589542 h 4123169"/>
              <a:gd name="connsiteX31" fmla="*/ 1246249 w 2487611"/>
              <a:gd name="connsiteY31" fmla="*/ 1520036 h 4123169"/>
              <a:gd name="connsiteX32" fmla="*/ 1076474 w 2487611"/>
              <a:gd name="connsiteY32" fmla="*/ 1689811 h 4123169"/>
              <a:gd name="connsiteX33" fmla="*/ 1246249 w 2487611"/>
              <a:gd name="connsiteY33" fmla="*/ 1859586 h 4123169"/>
              <a:gd name="connsiteX34" fmla="*/ 1416024 w 2487611"/>
              <a:gd name="connsiteY34" fmla="*/ 1689811 h 4123169"/>
              <a:gd name="connsiteX35" fmla="*/ 1246249 w 2487611"/>
              <a:gd name="connsiteY35" fmla="*/ 1520036 h 4123169"/>
              <a:gd name="connsiteX36" fmla="*/ 1246249 w 2487611"/>
              <a:gd name="connsiteY36" fmla="*/ 766666 h 4123169"/>
              <a:gd name="connsiteX37" fmla="*/ 1446787 w 2487611"/>
              <a:gd name="connsiteY37" fmla="*/ 967204 h 4123169"/>
              <a:gd name="connsiteX38" fmla="*/ 1246249 w 2487611"/>
              <a:gd name="connsiteY38" fmla="*/ 1167742 h 4123169"/>
              <a:gd name="connsiteX39" fmla="*/ 1045711 w 2487611"/>
              <a:gd name="connsiteY39" fmla="*/ 967204 h 4123169"/>
              <a:gd name="connsiteX40" fmla="*/ 1246249 w 2487611"/>
              <a:gd name="connsiteY40" fmla="*/ 766666 h 4123169"/>
              <a:gd name="connsiteX41" fmla="*/ 1246249 w 2487611"/>
              <a:gd name="connsiteY41" fmla="*/ 627654 h 4123169"/>
              <a:gd name="connsiteX42" fmla="*/ 906699 w 2487611"/>
              <a:gd name="connsiteY42" fmla="*/ 967204 h 4123169"/>
              <a:gd name="connsiteX43" fmla="*/ 1246249 w 2487611"/>
              <a:gd name="connsiteY43" fmla="*/ 1306754 h 4123169"/>
              <a:gd name="connsiteX44" fmla="*/ 1585799 w 2487611"/>
              <a:gd name="connsiteY44" fmla="*/ 967204 h 4123169"/>
              <a:gd name="connsiteX45" fmla="*/ 1246249 w 2487611"/>
              <a:gd name="connsiteY45" fmla="*/ 627654 h 4123169"/>
              <a:gd name="connsiteX46" fmla="*/ 1238115 w 2487611"/>
              <a:gd name="connsiteY46" fmla="*/ 24870 h 4123169"/>
              <a:gd name="connsiteX47" fmla="*/ 1243449 w 2487611"/>
              <a:gd name="connsiteY47" fmla="*/ 116355 h 4123169"/>
              <a:gd name="connsiteX48" fmla="*/ 1231224 w 2487611"/>
              <a:gd name="connsiteY48" fmla="*/ 0 h 4123169"/>
              <a:gd name="connsiteX49" fmla="*/ 1891856 w 2487611"/>
              <a:gd name="connsiteY49" fmla="*/ 718643 h 4123169"/>
              <a:gd name="connsiteX50" fmla="*/ 2096831 w 2487611"/>
              <a:gd name="connsiteY50" fmla="*/ 1557910 h 4123169"/>
              <a:gd name="connsiteX51" fmla="*/ 2003408 w 2487611"/>
              <a:gd name="connsiteY51" fmla="*/ 2059495 h 4123169"/>
              <a:gd name="connsiteX52" fmla="*/ 2224895 w 2487611"/>
              <a:gd name="connsiteY52" fmla="*/ 2194855 h 4123169"/>
              <a:gd name="connsiteX53" fmla="*/ 2487611 w 2487611"/>
              <a:gd name="connsiteY53" fmla="*/ 2925010 h 4123169"/>
              <a:gd name="connsiteX54" fmla="*/ 1777602 w 2487611"/>
              <a:gd name="connsiteY54" fmla="*/ 2661024 h 4123169"/>
              <a:gd name="connsiteX55" fmla="*/ 1697050 w 2487611"/>
              <a:gd name="connsiteY55" fmla="*/ 2809004 h 4123169"/>
              <a:gd name="connsiteX56" fmla="*/ 789847 w 2487611"/>
              <a:gd name="connsiteY56" fmla="*/ 2809004 h 4123169"/>
              <a:gd name="connsiteX57" fmla="*/ 709405 w 2487611"/>
              <a:gd name="connsiteY57" fmla="*/ 2661249 h 4123169"/>
              <a:gd name="connsiteX58" fmla="*/ 0 w 2487611"/>
              <a:gd name="connsiteY58" fmla="*/ 2925010 h 4123169"/>
              <a:gd name="connsiteX59" fmla="*/ 262716 w 2487611"/>
              <a:gd name="connsiteY59" fmla="*/ 2194855 h 4123169"/>
              <a:gd name="connsiteX60" fmla="*/ 483603 w 2487611"/>
              <a:gd name="connsiteY60" fmla="*/ 2059861 h 4123169"/>
              <a:gd name="connsiteX61" fmla="*/ 390066 w 2487611"/>
              <a:gd name="connsiteY61" fmla="*/ 1557910 h 4123169"/>
              <a:gd name="connsiteX62" fmla="*/ 595041 w 2487611"/>
              <a:gd name="connsiteY62" fmla="*/ 718643 h 4123169"/>
              <a:gd name="connsiteX63" fmla="*/ 1238115 w 2487611"/>
              <a:gd name="connsiteY63" fmla="*/ 24870 h 4123169"/>
              <a:gd name="connsiteX0" fmla="*/ 1355591 w 2487611"/>
              <a:gd name="connsiteY0" fmla="*/ 3172302 h 4098299"/>
              <a:gd name="connsiteX1" fmla="*/ 1668701 w 2487611"/>
              <a:gd name="connsiteY1" fmla="*/ 3472886 h 4098299"/>
              <a:gd name="connsiteX2" fmla="*/ 1698103 w 2487611"/>
              <a:gd name="connsiteY2" fmla="*/ 3816529 h 4098299"/>
              <a:gd name="connsiteX3" fmla="*/ 1503571 w 2487611"/>
              <a:gd name="connsiteY3" fmla="*/ 3599037 h 4098299"/>
              <a:gd name="connsiteX4" fmla="*/ 1461585 w 2487611"/>
              <a:gd name="connsiteY4" fmla="*/ 3812778 h 4098299"/>
              <a:gd name="connsiteX5" fmla="*/ 1244671 w 2487611"/>
              <a:gd name="connsiteY5" fmla="*/ 4098299 h 4098299"/>
              <a:gd name="connsiteX6" fmla="*/ 1079392 w 2487611"/>
              <a:gd name="connsiteY6" fmla="*/ 3792540 h 4098299"/>
              <a:gd name="connsiteX7" fmla="*/ 987763 w 2487611"/>
              <a:gd name="connsiteY7" fmla="*/ 3660342 h 4098299"/>
              <a:gd name="connsiteX8" fmla="*/ 854400 w 2487611"/>
              <a:gd name="connsiteY8" fmla="*/ 3727064 h 4098299"/>
              <a:gd name="connsiteX9" fmla="*/ 869102 w 2487611"/>
              <a:gd name="connsiteY9" fmla="*/ 3403649 h 4098299"/>
              <a:gd name="connsiteX10" fmla="*/ 1052587 w 2487611"/>
              <a:gd name="connsiteY10" fmla="*/ 3206104 h 4098299"/>
              <a:gd name="connsiteX11" fmla="*/ 1019981 w 2487611"/>
              <a:gd name="connsiteY11" fmla="*/ 3250127 h 4098299"/>
              <a:gd name="connsiteX12" fmla="*/ 1012121 w 2487611"/>
              <a:gd name="connsiteY12" fmla="*/ 3423044 h 4098299"/>
              <a:gd name="connsiteX13" fmla="*/ 1083424 w 2487611"/>
              <a:gd name="connsiteY13" fmla="*/ 3387371 h 4098299"/>
              <a:gd name="connsiteX14" fmla="*/ 1132416 w 2487611"/>
              <a:gd name="connsiteY14" fmla="*/ 3458051 h 4098299"/>
              <a:gd name="connsiteX15" fmla="*/ 1220783 w 2487611"/>
              <a:gd name="connsiteY15" fmla="*/ 3621528 h 4098299"/>
              <a:gd name="connsiteX16" fmla="*/ 1336759 w 2487611"/>
              <a:gd name="connsiteY16" fmla="*/ 3468871 h 4098299"/>
              <a:gd name="connsiteX17" fmla="*/ 1359207 w 2487611"/>
              <a:gd name="connsiteY17" fmla="*/ 3354592 h 4098299"/>
              <a:gd name="connsiteX18" fmla="*/ 1463216 w 2487611"/>
              <a:gd name="connsiteY18" fmla="*/ 3470876 h 4098299"/>
              <a:gd name="connsiteX19" fmla="*/ 1447496 w 2487611"/>
              <a:gd name="connsiteY19" fmla="*/ 3287144 h 4098299"/>
              <a:gd name="connsiteX20" fmla="*/ 1355591 w 2487611"/>
              <a:gd name="connsiteY20" fmla="*/ 3172302 h 4098299"/>
              <a:gd name="connsiteX21" fmla="*/ 803026 w 2487611"/>
              <a:gd name="connsiteY21" fmla="*/ 2864737 h 4098299"/>
              <a:gd name="connsiteX22" fmla="*/ 1689473 w 2487611"/>
              <a:gd name="connsiteY22" fmla="*/ 2864737 h 4098299"/>
              <a:gd name="connsiteX23" fmla="*/ 1482985 w 2487611"/>
              <a:gd name="connsiteY23" fmla="*/ 3144785 h 4098299"/>
              <a:gd name="connsiteX24" fmla="*/ 1009514 w 2487611"/>
              <a:gd name="connsiteY24" fmla="*/ 3144785 h 4098299"/>
              <a:gd name="connsiteX25" fmla="*/ 803026 w 2487611"/>
              <a:gd name="connsiteY25" fmla="*/ 2864737 h 4098299"/>
              <a:gd name="connsiteX26" fmla="*/ 1246249 w 2487611"/>
              <a:gd name="connsiteY26" fmla="*/ 1564672 h 4098299"/>
              <a:gd name="connsiteX27" fmla="*/ 1346518 w 2487611"/>
              <a:gd name="connsiteY27" fmla="*/ 1664941 h 4098299"/>
              <a:gd name="connsiteX28" fmla="*/ 1246249 w 2487611"/>
              <a:gd name="connsiteY28" fmla="*/ 1765210 h 4098299"/>
              <a:gd name="connsiteX29" fmla="*/ 1145980 w 2487611"/>
              <a:gd name="connsiteY29" fmla="*/ 1664941 h 4098299"/>
              <a:gd name="connsiteX30" fmla="*/ 1246249 w 2487611"/>
              <a:gd name="connsiteY30" fmla="*/ 1564672 h 4098299"/>
              <a:gd name="connsiteX31" fmla="*/ 1246249 w 2487611"/>
              <a:gd name="connsiteY31" fmla="*/ 1495166 h 4098299"/>
              <a:gd name="connsiteX32" fmla="*/ 1076474 w 2487611"/>
              <a:gd name="connsiteY32" fmla="*/ 1664941 h 4098299"/>
              <a:gd name="connsiteX33" fmla="*/ 1246249 w 2487611"/>
              <a:gd name="connsiteY33" fmla="*/ 1834716 h 4098299"/>
              <a:gd name="connsiteX34" fmla="*/ 1416024 w 2487611"/>
              <a:gd name="connsiteY34" fmla="*/ 1664941 h 4098299"/>
              <a:gd name="connsiteX35" fmla="*/ 1246249 w 2487611"/>
              <a:gd name="connsiteY35" fmla="*/ 1495166 h 4098299"/>
              <a:gd name="connsiteX36" fmla="*/ 1246249 w 2487611"/>
              <a:gd name="connsiteY36" fmla="*/ 741796 h 4098299"/>
              <a:gd name="connsiteX37" fmla="*/ 1446787 w 2487611"/>
              <a:gd name="connsiteY37" fmla="*/ 942334 h 4098299"/>
              <a:gd name="connsiteX38" fmla="*/ 1246249 w 2487611"/>
              <a:gd name="connsiteY38" fmla="*/ 1142872 h 4098299"/>
              <a:gd name="connsiteX39" fmla="*/ 1045711 w 2487611"/>
              <a:gd name="connsiteY39" fmla="*/ 942334 h 4098299"/>
              <a:gd name="connsiteX40" fmla="*/ 1246249 w 2487611"/>
              <a:gd name="connsiteY40" fmla="*/ 741796 h 4098299"/>
              <a:gd name="connsiteX41" fmla="*/ 1246249 w 2487611"/>
              <a:gd name="connsiteY41" fmla="*/ 602784 h 4098299"/>
              <a:gd name="connsiteX42" fmla="*/ 906699 w 2487611"/>
              <a:gd name="connsiteY42" fmla="*/ 942334 h 4098299"/>
              <a:gd name="connsiteX43" fmla="*/ 1246249 w 2487611"/>
              <a:gd name="connsiteY43" fmla="*/ 1281884 h 4098299"/>
              <a:gd name="connsiteX44" fmla="*/ 1585799 w 2487611"/>
              <a:gd name="connsiteY44" fmla="*/ 942334 h 4098299"/>
              <a:gd name="connsiteX45" fmla="*/ 1246249 w 2487611"/>
              <a:gd name="connsiteY45" fmla="*/ 602784 h 4098299"/>
              <a:gd name="connsiteX46" fmla="*/ 1238115 w 2487611"/>
              <a:gd name="connsiteY46" fmla="*/ 0 h 4098299"/>
              <a:gd name="connsiteX47" fmla="*/ 1243449 w 2487611"/>
              <a:gd name="connsiteY47" fmla="*/ 91485 h 4098299"/>
              <a:gd name="connsiteX48" fmla="*/ 1229544 w 2487611"/>
              <a:gd name="connsiteY48" fmla="*/ 4448 h 4098299"/>
              <a:gd name="connsiteX49" fmla="*/ 1891856 w 2487611"/>
              <a:gd name="connsiteY49" fmla="*/ 693773 h 4098299"/>
              <a:gd name="connsiteX50" fmla="*/ 2096831 w 2487611"/>
              <a:gd name="connsiteY50" fmla="*/ 1533040 h 4098299"/>
              <a:gd name="connsiteX51" fmla="*/ 2003408 w 2487611"/>
              <a:gd name="connsiteY51" fmla="*/ 2034625 h 4098299"/>
              <a:gd name="connsiteX52" fmla="*/ 2224895 w 2487611"/>
              <a:gd name="connsiteY52" fmla="*/ 2169985 h 4098299"/>
              <a:gd name="connsiteX53" fmla="*/ 2487611 w 2487611"/>
              <a:gd name="connsiteY53" fmla="*/ 2900140 h 4098299"/>
              <a:gd name="connsiteX54" fmla="*/ 1777602 w 2487611"/>
              <a:gd name="connsiteY54" fmla="*/ 2636154 h 4098299"/>
              <a:gd name="connsiteX55" fmla="*/ 1697050 w 2487611"/>
              <a:gd name="connsiteY55" fmla="*/ 2784134 h 4098299"/>
              <a:gd name="connsiteX56" fmla="*/ 789847 w 2487611"/>
              <a:gd name="connsiteY56" fmla="*/ 2784134 h 4098299"/>
              <a:gd name="connsiteX57" fmla="*/ 709405 w 2487611"/>
              <a:gd name="connsiteY57" fmla="*/ 2636379 h 4098299"/>
              <a:gd name="connsiteX58" fmla="*/ 0 w 2487611"/>
              <a:gd name="connsiteY58" fmla="*/ 2900140 h 4098299"/>
              <a:gd name="connsiteX59" fmla="*/ 262716 w 2487611"/>
              <a:gd name="connsiteY59" fmla="*/ 2169985 h 4098299"/>
              <a:gd name="connsiteX60" fmla="*/ 483603 w 2487611"/>
              <a:gd name="connsiteY60" fmla="*/ 2034991 h 4098299"/>
              <a:gd name="connsiteX61" fmla="*/ 390066 w 2487611"/>
              <a:gd name="connsiteY61" fmla="*/ 1533040 h 4098299"/>
              <a:gd name="connsiteX62" fmla="*/ 595041 w 2487611"/>
              <a:gd name="connsiteY62" fmla="*/ 693773 h 4098299"/>
              <a:gd name="connsiteX63" fmla="*/ 1238115 w 2487611"/>
              <a:gd name="connsiteY63" fmla="*/ 0 h 4098299"/>
              <a:gd name="connsiteX0" fmla="*/ 1355591 w 2487611"/>
              <a:gd name="connsiteY0" fmla="*/ 3167854 h 4093851"/>
              <a:gd name="connsiteX1" fmla="*/ 1668701 w 2487611"/>
              <a:gd name="connsiteY1" fmla="*/ 3468438 h 4093851"/>
              <a:gd name="connsiteX2" fmla="*/ 1698103 w 2487611"/>
              <a:gd name="connsiteY2" fmla="*/ 3812081 h 4093851"/>
              <a:gd name="connsiteX3" fmla="*/ 1503571 w 2487611"/>
              <a:gd name="connsiteY3" fmla="*/ 3594589 h 4093851"/>
              <a:gd name="connsiteX4" fmla="*/ 1461585 w 2487611"/>
              <a:gd name="connsiteY4" fmla="*/ 3808330 h 4093851"/>
              <a:gd name="connsiteX5" fmla="*/ 1244671 w 2487611"/>
              <a:gd name="connsiteY5" fmla="*/ 4093851 h 4093851"/>
              <a:gd name="connsiteX6" fmla="*/ 1079392 w 2487611"/>
              <a:gd name="connsiteY6" fmla="*/ 3788092 h 4093851"/>
              <a:gd name="connsiteX7" fmla="*/ 987763 w 2487611"/>
              <a:gd name="connsiteY7" fmla="*/ 3655894 h 4093851"/>
              <a:gd name="connsiteX8" fmla="*/ 854400 w 2487611"/>
              <a:gd name="connsiteY8" fmla="*/ 3722616 h 4093851"/>
              <a:gd name="connsiteX9" fmla="*/ 869102 w 2487611"/>
              <a:gd name="connsiteY9" fmla="*/ 3399201 h 4093851"/>
              <a:gd name="connsiteX10" fmla="*/ 1052587 w 2487611"/>
              <a:gd name="connsiteY10" fmla="*/ 3201656 h 4093851"/>
              <a:gd name="connsiteX11" fmla="*/ 1019981 w 2487611"/>
              <a:gd name="connsiteY11" fmla="*/ 3245679 h 4093851"/>
              <a:gd name="connsiteX12" fmla="*/ 1012121 w 2487611"/>
              <a:gd name="connsiteY12" fmla="*/ 3418596 h 4093851"/>
              <a:gd name="connsiteX13" fmla="*/ 1083424 w 2487611"/>
              <a:gd name="connsiteY13" fmla="*/ 3382923 h 4093851"/>
              <a:gd name="connsiteX14" fmla="*/ 1132416 w 2487611"/>
              <a:gd name="connsiteY14" fmla="*/ 3453603 h 4093851"/>
              <a:gd name="connsiteX15" fmla="*/ 1220783 w 2487611"/>
              <a:gd name="connsiteY15" fmla="*/ 3617080 h 4093851"/>
              <a:gd name="connsiteX16" fmla="*/ 1336759 w 2487611"/>
              <a:gd name="connsiteY16" fmla="*/ 3464423 h 4093851"/>
              <a:gd name="connsiteX17" fmla="*/ 1359207 w 2487611"/>
              <a:gd name="connsiteY17" fmla="*/ 3350144 h 4093851"/>
              <a:gd name="connsiteX18" fmla="*/ 1463216 w 2487611"/>
              <a:gd name="connsiteY18" fmla="*/ 3466428 h 4093851"/>
              <a:gd name="connsiteX19" fmla="*/ 1447496 w 2487611"/>
              <a:gd name="connsiteY19" fmla="*/ 3282696 h 4093851"/>
              <a:gd name="connsiteX20" fmla="*/ 1355591 w 2487611"/>
              <a:gd name="connsiteY20" fmla="*/ 3167854 h 4093851"/>
              <a:gd name="connsiteX21" fmla="*/ 803026 w 2487611"/>
              <a:gd name="connsiteY21" fmla="*/ 2860289 h 4093851"/>
              <a:gd name="connsiteX22" fmla="*/ 1689473 w 2487611"/>
              <a:gd name="connsiteY22" fmla="*/ 2860289 h 4093851"/>
              <a:gd name="connsiteX23" fmla="*/ 1482985 w 2487611"/>
              <a:gd name="connsiteY23" fmla="*/ 3140337 h 4093851"/>
              <a:gd name="connsiteX24" fmla="*/ 1009514 w 2487611"/>
              <a:gd name="connsiteY24" fmla="*/ 3140337 h 4093851"/>
              <a:gd name="connsiteX25" fmla="*/ 803026 w 2487611"/>
              <a:gd name="connsiteY25" fmla="*/ 2860289 h 4093851"/>
              <a:gd name="connsiteX26" fmla="*/ 1246249 w 2487611"/>
              <a:gd name="connsiteY26" fmla="*/ 1560224 h 4093851"/>
              <a:gd name="connsiteX27" fmla="*/ 1346518 w 2487611"/>
              <a:gd name="connsiteY27" fmla="*/ 1660493 h 4093851"/>
              <a:gd name="connsiteX28" fmla="*/ 1246249 w 2487611"/>
              <a:gd name="connsiteY28" fmla="*/ 1760762 h 4093851"/>
              <a:gd name="connsiteX29" fmla="*/ 1145980 w 2487611"/>
              <a:gd name="connsiteY29" fmla="*/ 1660493 h 4093851"/>
              <a:gd name="connsiteX30" fmla="*/ 1246249 w 2487611"/>
              <a:gd name="connsiteY30" fmla="*/ 1560224 h 4093851"/>
              <a:gd name="connsiteX31" fmla="*/ 1246249 w 2487611"/>
              <a:gd name="connsiteY31" fmla="*/ 1490718 h 4093851"/>
              <a:gd name="connsiteX32" fmla="*/ 1076474 w 2487611"/>
              <a:gd name="connsiteY32" fmla="*/ 1660493 h 4093851"/>
              <a:gd name="connsiteX33" fmla="*/ 1246249 w 2487611"/>
              <a:gd name="connsiteY33" fmla="*/ 1830268 h 4093851"/>
              <a:gd name="connsiteX34" fmla="*/ 1416024 w 2487611"/>
              <a:gd name="connsiteY34" fmla="*/ 1660493 h 4093851"/>
              <a:gd name="connsiteX35" fmla="*/ 1246249 w 2487611"/>
              <a:gd name="connsiteY35" fmla="*/ 1490718 h 4093851"/>
              <a:gd name="connsiteX36" fmla="*/ 1246249 w 2487611"/>
              <a:gd name="connsiteY36" fmla="*/ 737348 h 4093851"/>
              <a:gd name="connsiteX37" fmla="*/ 1446787 w 2487611"/>
              <a:gd name="connsiteY37" fmla="*/ 937886 h 4093851"/>
              <a:gd name="connsiteX38" fmla="*/ 1246249 w 2487611"/>
              <a:gd name="connsiteY38" fmla="*/ 1138424 h 4093851"/>
              <a:gd name="connsiteX39" fmla="*/ 1045711 w 2487611"/>
              <a:gd name="connsiteY39" fmla="*/ 937886 h 4093851"/>
              <a:gd name="connsiteX40" fmla="*/ 1246249 w 2487611"/>
              <a:gd name="connsiteY40" fmla="*/ 737348 h 4093851"/>
              <a:gd name="connsiteX41" fmla="*/ 1246249 w 2487611"/>
              <a:gd name="connsiteY41" fmla="*/ 598336 h 4093851"/>
              <a:gd name="connsiteX42" fmla="*/ 906699 w 2487611"/>
              <a:gd name="connsiteY42" fmla="*/ 937886 h 4093851"/>
              <a:gd name="connsiteX43" fmla="*/ 1246249 w 2487611"/>
              <a:gd name="connsiteY43" fmla="*/ 1277436 h 4093851"/>
              <a:gd name="connsiteX44" fmla="*/ 1585799 w 2487611"/>
              <a:gd name="connsiteY44" fmla="*/ 937886 h 4093851"/>
              <a:gd name="connsiteX45" fmla="*/ 1246249 w 2487611"/>
              <a:gd name="connsiteY45" fmla="*/ 598336 h 4093851"/>
              <a:gd name="connsiteX46" fmla="*/ 1225855 w 2487611"/>
              <a:gd name="connsiteY46" fmla="*/ 9198 h 4093851"/>
              <a:gd name="connsiteX47" fmla="*/ 1243449 w 2487611"/>
              <a:gd name="connsiteY47" fmla="*/ 87037 h 4093851"/>
              <a:gd name="connsiteX48" fmla="*/ 1229544 w 2487611"/>
              <a:gd name="connsiteY48" fmla="*/ 0 h 4093851"/>
              <a:gd name="connsiteX49" fmla="*/ 1891856 w 2487611"/>
              <a:gd name="connsiteY49" fmla="*/ 689325 h 4093851"/>
              <a:gd name="connsiteX50" fmla="*/ 2096831 w 2487611"/>
              <a:gd name="connsiteY50" fmla="*/ 1528592 h 4093851"/>
              <a:gd name="connsiteX51" fmla="*/ 2003408 w 2487611"/>
              <a:gd name="connsiteY51" fmla="*/ 2030177 h 4093851"/>
              <a:gd name="connsiteX52" fmla="*/ 2224895 w 2487611"/>
              <a:gd name="connsiteY52" fmla="*/ 2165537 h 4093851"/>
              <a:gd name="connsiteX53" fmla="*/ 2487611 w 2487611"/>
              <a:gd name="connsiteY53" fmla="*/ 2895692 h 4093851"/>
              <a:gd name="connsiteX54" fmla="*/ 1777602 w 2487611"/>
              <a:gd name="connsiteY54" fmla="*/ 2631706 h 4093851"/>
              <a:gd name="connsiteX55" fmla="*/ 1697050 w 2487611"/>
              <a:gd name="connsiteY55" fmla="*/ 2779686 h 4093851"/>
              <a:gd name="connsiteX56" fmla="*/ 789847 w 2487611"/>
              <a:gd name="connsiteY56" fmla="*/ 2779686 h 4093851"/>
              <a:gd name="connsiteX57" fmla="*/ 709405 w 2487611"/>
              <a:gd name="connsiteY57" fmla="*/ 2631931 h 4093851"/>
              <a:gd name="connsiteX58" fmla="*/ 0 w 2487611"/>
              <a:gd name="connsiteY58" fmla="*/ 2895692 h 4093851"/>
              <a:gd name="connsiteX59" fmla="*/ 262716 w 2487611"/>
              <a:gd name="connsiteY59" fmla="*/ 2165537 h 4093851"/>
              <a:gd name="connsiteX60" fmla="*/ 483603 w 2487611"/>
              <a:gd name="connsiteY60" fmla="*/ 2030543 h 4093851"/>
              <a:gd name="connsiteX61" fmla="*/ 390066 w 2487611"/>
              <a:gd name="connsiteY61" fmla="*/ 1528592 h 4093851"/>
              <a:gd name="connsiteX62" fmla="*/ 595041 w 2487611"/>
              <a:gd name="connsiteY62" fmla="*/ 689325 h 4093851"/>
              <a:gd name="connsiteX63" fmla="*/ 1225855 w 2487611"/>
              <a:gd name="connsiteY63" fmla="*/ 9198 h 4093851"/>
              <a:gd name="connsiteX0" fmla="*/ 1355591 w 2487611"/>
              <a:gd name="connsiteY0" fmla="*/ 3167854 h 4093851"/>
              <a:gd name="connsiteX1" fmla="*/ 1668701 w 2487611"/>
              <a:gd name="connsiteY1" fmla="*/ 3468438 h 4093851"/>
              <a:gd name="connsiteX2" fmla="*/ 1698103 w 2487611"/>
              <a:gd name="connsiteY2" fmla="*/ 3812081 h 4093851"/>
              <a:gd name="connsiteX3" fmla="*/ 1503571 w 2487611"/>
              <a:gd name="connsiteY3" fmla="*/ 3594589 h 4093851"/>
              <a:gd name="connsiteX4" fmla="*/ 1461585 w 2487611"/>
              <a:gd name="connsiteY4" fmla="*/ 3808330 h 4093851"/>
              <a:gd name="connsiteX5" fmla="*/ 1244671 w 2487611"/>
              <a:gd name="connsiteY5" fmla="*/ 4093851 h 4093851"/>
              <a:gd name="connsiteX6" fmla="*/ 1079392 w 2487611"/>
              <a:gd name="connsiteY6" fmla="*/ 3788092 h 4093851"/>
              <a:gd name="connsiteX7" fmla="*/ 987763 w 2487611"/>
              <a:gd name="connsiteY7" fmla="*/ 3655894 h 4093851"/>
              <a:gd name="connsiteX8" fmla="*/ 854400 w 2487611"/>
              <a:gd name="connsiteY8" fmla="*/ 3722616 h 4093851"/>
              <a:gd name="connsiteX9" fmla="*/ 869102 w 2487611"/>
              <a:gd name="connsiteY9" fmla="*/ 3399201 h 4093851"/>
              <a:gd name="connsiteX10" fmla="*/ 1052587 w 2487611"/>
              <a:gd name="connsiteY10" fmla="*/ 3201656 h 4093851"/>
              <a:gd name="connsiteX11" fmla="*/ 1019981 w 2487611"/>
              <a:gd name="connsiteY11" fmla="*/ 3245679 h 4093851"/>
              <a:gd name="connsiteX12" fmla="*/ 1012121 w 2487611"/>
              <a:gd name="connsiteY12" fmla="*/ 3418596 h 4093851"/>
              <a:gd name="connsiteX13" fmla="*/ 1083424 w 2487611"/>
              <a:gd name="connsiteY13" fmla="*/ 3382923 h 4093851"/>
              <a:gd name="connsiteX14" fmla="*/ 1132416 w 2487611"/>
              <a:gd name="connsiteY14" fmla="*/ 3453603 h 4093851"/>
              <a:gd name="connsiteX15" fmla="*/ 1220783 w 2487611"/>
              <a:gd name="connsiteY15" fmla="*/ 3617080 h 4093851"/>
              <a:gd name="connsiteX16" fmla="*/ 1336759 w 2487611"/>
              <a:gd name="connsiteY16" fmla="*/ 3464423 h 4093851"/>
              <a:gd name="connsiteX17" fmla="*/ 1359207 w 2487611"/>
              <a:gd name="connsiteY17" fmla="*/ 3350144 h 4093851"/>
              <a:gd name="connsiteX18" fmla="*/ 1463216 w 2487611"/>
              <a:gd name="connsiteY18" fmla="*/ 3466428 h 4093851"/>
              <a:gd name="connsiteX19" fmla="*/ 1447496 w 2487611"/>
              <a:gd name="connsiteY19" fmla="*/ 3282696 h 4093851"/>
              <a:gd name="connsiteX20" fmla="*/ 1355591 w 2487611"/>
              <a:gd name="connsiteY20" fmla="*/ 3167854 h 4093851"/>
              <a:gd name="connsiteX21" fmla="*/ 803026 w 2487611"/>
              <a:gd name="connsiteY21" fmla="*/ 2860289 h 4093851"/>
              <a:gd name="connsiteX22" fmla="*/ 1689473 w 2487611"/>
              <a:gd name="connsiteY22" fmla="*/ 2860289 h 4093851"/>
              <a:gd name="connsiteX23" fmla="*/ 1482985 w 2487611"/>
              <a:gd name="connsiteY23" fmla="*/ 3140337 h 4093851"/>
              <a:gd name="connsiteX24" fmla="*/ 1009514 w 2487611"/>
              <a:gd name="connsiteY24" fmla="*/ 3140337 h 4093851"/>
              <a:gd name="connsiteX25" fmla="*/ 803026 w 2487611"/>
              <a:gd name="connsiteY25" fmla="*/ 2860289 h 4093851"/>
              <a:gd name="connsiteX26" fmla="*/ 1246249 w 2487611"/>
              <a:gd name="connsiteY26" fmla="*/ 1560224 h 4093851"/>
              <a:gd name="connsiteX27" fmla="*/ 1346518 w 2487611"/>
              <a:gd name="connsiteY27" fmla="*/ 1660493 h 4093851"/>
              <a:gd name="connsiteX28" fmla="*/ 1246249 w 2487611"/>
              <a:gd name="connsiteY28" fmla="*/ 1760762 h 4093851"/>
              <a:gd name="connsiteX29" fmla="*/ 1145980 w 2487611"/>
              <a:gd name="connsiteY29" fmla="*/ 1660493 h 4093851"/>
              <a:gd name="connsiteX30" fmla="*/ 1246249 w 2487611"/>
              <a:gd name="connsiteY30" fmla="*/ 1560224 h 4093851"/>
              <a:gd name="connsiteX31" fmla="*/ 1246249 w 2487611"/>
              <a:gd name="connsiteY31" fmla="*/ 1490718 h 4093851"/>
              <a:gd name="connsiteX32" fmla="*/ 1076474 w 2487611"/>
              <a:gd name="connsiteY32" fmla="*/ 1660493 h 4093851"/>
              <a:gd name="connsiteX33" fmla="*/ 1246249 w 2487611"/>
              <a:gd name="connsiteY33" fmla="*/ 1830268 h 4093851"/>
              <a:gd name="connsiteX34" fmla="*/ 1416024 w 2487611"/>
              <a:gd name="connsiteY34" fmla="*/ 1660493 h 4093851"/>
              <a:gd name="connsiteX35" fmla="*/ 1246249 w 2487611"/>
              <a:gd name="connsiteY35" fmla="*/ 1490718 h 4093851"/>
              <a:gd name="connsiteX36" fmla="*/ 1246249 w 2487611"/>
              <a:gd name="connsiteY36" fmla="*/ 737348 h 4093851"/>
              <a:gd name="connsiteX37" fmla="*/ 1446787 w 2487611"/>
              <a:gd name="connsiteY37" fmla="*/ 937886 h 4093851"/>
              <a:gd name="connsiteX38" fmla="*/ 1246249 w 2487611"/>
              <a:gd name="connsiteY38" fmla="*/ 1138424 h 4093851"/>
              <a:gd name="connsiteX39" fmla="*/ 1045711 w 2487611"/>
              <a:gd name="connsiteY39" fmla="*/ 937886 h 4093851"/>
              <a:gd name="connsiteX40" fmla="*/ 1246249 w 2487611"/>
              <a:gd name="connsiteY40" fmla="*/ 737348 h 4093851"/>
              <a:gd name="connsiteX41" fmla="*/ 1246249 w 2487611"/>
              <a:gd name="connsiteY41" fmla="*/ 598336 h 4093851"/>
              <a:gd name="connsiteX42" fmla="*/ 906699 w 2487611"/>
              <a:gd name="connsiteY42" fmla="*/ 937886 h 4093851"/>
              <a:gd name="connsiteX43" fmla="*/ 1246249 w 2487611"/>
              <a:gd name="connsiteY43" fmla="*/ 1277436 h 4093851"/>
              <a:gd name="connsiteX44" fmla="*/ 1585799 w 2487611"/>
              <a:gd name="connsiteY44" fmla="*/ 937886 h 4093851"/>
              <a:gd name="connsiteX45" fmla="*/ 1246249 w 2487611"/>
              <a:gd name="connsiteY45" fmla="*/ 598336 h 4093851"/>
              <a:gd name="connsiteX46" fmla="*/ 1225855 w 2487611"/>
              <a:gd name="connsiteY46" fmla="*/ 9198 h 4093851"/>
              <a:gd name="connsiteX47" fmla="*/ 1229544 w 2487611"/>
              <a:gd name="connsiteY47" fmla="*/ 0 h 4093851"/>
              <a:gd name="connsiteX48" fmla="*/ 1891856 w 2487611"/>
              <a:gd name="connsiteY48" fmla="*/ 689325 h 4093851"/>
              <a:gd name="connsiteX49" fmla="*/ 2096831 w 2487611"/>
              <a:gd name="connsiteY49" fmla="*/ 1528592 h 4093851"/>
              <a:gd name="connsiteX50" fmla="*/ 2003408 w 2487611"/>
              <a:gd name="connsiteY50" fmla="*/ 2030177 h 4093851"/>
              <a:gd name="connsiteX51" fmla="*/ 2224895 w 2487611"/>
              <a:gd name="connsiteY51" fmla="*/ 2165537 h 4093851"/>
              <a:gd name="connsiteX52" fmla="*/ 2487611 w 2487611"/>
              <a:gd name="connsiteY52" fmla="*/ 2895692 h 4093851"/>
              <a:gd name="connsiteX53" fmla="*/ 1777602 w 2487611"/>
              <a:gd name="connsiteY53" fmla="*/ 2631706 h 4093851"/>
              <a:gd name="connsiteX54" fmla="*/ 1697050 w 2487611"/>
              <a:gd name="connsiteY54" fmla="*/ 2779686 h 4093851"/>
              <a:gd name="connsiteX55" fmla="*/ 789847 w 2487611"/>
              <a:gd name="connsiteY55" fmla="*/ 2779686 h 4093851"/>
              <a:gd name="connsiteX56" fmla="*/ 709405 w 2487611"/>
              <a:gd name="connsiteY56" fmla="*/ 2631931 h 4093851"/>
              <a:gd name="connsiteX57" fmla="*/ 0 w 2487611"/>
              <a:gd name="connsiteY57" fmla="*/ 2895692 h 4093851"/>
              <a:gd name="connsiteX58" fmla="*/ 262716 w 2487611"/>
              <a:gd name="connsiteY58" fmla="*/ 2165537 h 4093851"/>
              <a:gd name="connsiteX59" fmla="*/ 483603 w 2487611"/>
              <a:gd name="connsiteY59" fmla="*/ 2030543 h 4093851"/>
              <a:gd name="connsiteX60" fmla="*/ 390066 w 2487611"/>
              <a:gd name="connsiteY60" fmla="*/ 1528592 h 4093851"/>
              <a:gd name="connsiteX61" fmla="*/ 595041 w 2487611"/>
              <a:gd name="connsiteY61" fmla="*/ 689325 h 4093851"/>
              <a:gd name="connsiteX62" fmla="*/ 1225855 w 2487611"/>
              <a:gd name="connsiteY62" fmla="*/ 9198 h 4093851"/>
              <a:gd name="connsiteX0" fmla="*/ 1355591 w 2487611"/>
              <a:gd name="connsiteY0" fmla="*/ 3168890 h 4094887"/>
              <a:gd name="connsiteX1" fmla="*/ 1668701 w 2487611"/>
              <a:gd name="connsiteY1" fmla="*/ 3469474 h 4094887"/>
              <a:gd name="connsiteX2" fmla="*/ 1698103 w 2487611"/>
              <a:gd name="connsiteY2" fmla="*/ 3813117 h 4094887"/>
              <a:gd name="connsiteX3" fmla="*/ 1503571 w 2487611"/>
              <a:gd name="connsiteY3" fmla="*/ 3595625 h 4094887"/>
              <a:gd name="connsiteX4" fmla="*/ 1461585 w 2487611"/>
              <a:gd name="connsiteY4" fmla="*/ 3809366 h 4094887"/>
              <a:gd name="connsiteX5" fmla="*/ 1244671 w 2487611"/>
              <a:gd name="connsiteY5" fmla="*/ 4094887 h 4094887"/>
              <a:gd name="connsiteX6" fmla="*/ 1079392 w 2487611"/>
              <a:gd name="connsiteY6" fmla="*/ 3789128 h 4094887"/>
              <a:gd name="connsiteX7" fmla="*/ 987763 w 2487611"/>
              <a:gd name="connsiteY7" fmla="*/ 3656930 h 4094887"/>
              <a:gd name="connsiteX8" fmla="*/ 854400 w 2487611"/>
              <a:gd name="connsiteY8" fmla="*/ 3723652 h 4094887"/>
              <a:gd name="connsiteX9" fmla="*/ 869102 w 2487611"/>
              <a:gd name="connsiteY9" fmla="*/ 3400237 h 4094887"/>
              <a:gd name="connsiteX10" fmla="*/ 1052587 w 2487611"/>
              <a:gd name="connsiteY10" fmla="*/ 3202692 h 4094887"/>
              <a:gd name="connsiteX11" fmla="*/ 1019981 w 2487611"/>
              <a:gd name="connsiteY11" fmla="*/ 3246715 h 4094887"/>
              <a:gd name="connsiteX12" fmla="*/ 1012121 w 2487611"/>
              <a:gd name="connsiteY12" fmla="*/ 3419632 h 4094887"/>
              <a:gd name="connsiteX13" fmla="*/ 1083424 w 2487611"/>
              <a:gd name="connsiteY13" fmla="*/ 3383959 h 4094887"/>
              <a:gd name="connsiteX14" fmla="*/ 1132416 w 2487611"/>
              <a:gd name="connsiteY14" fmla="*/ 3454639 h 4094887"/>
              <a:gd name="connsiteX15" fmla="*/ 1220783 w 2487611"/>
              <a:gd name="connsiteY15" fmla="*/ 3618116 h 4094887"/>
              <a:gd name="connsiteX16" fmla="*/ 1336759 w 2487611"/>
              <a:gd name="connsiteY16" fmla="*/ 3465459 h 4094887"/>
              <a:gd name="connsiteX17" fmla="*/ 1359207 w 2487611"/>
              <a:gd name="connsiteY17" fmla="*/ 3351180 h 4094887"/>
              <a:gd name="connsiteX18" fmla="*/ 1463216 w 2487611"/>
              <a:gd name="connsiteY18" fmla="*/ 3467464 h 4094887"/>
              <a:gd name="connsiteX19" fmla="*/ 1447496 w 2487611"/>
              <a:gd name="connsiteY19" fmla="*/ 3283732 h 4094887"/>
              <a:gd name="connsiteX20" fmla="*/ 1355591 w 2487611"/>
              <a:gd name="connsiteY20" fmla="*/ 3168890 h 4094887"/>
              <a:gd name="connsiteX21" fmla="*/ 803026 w 2487611"/>
              <a:gd name="connsiteY21" fmla="*/ 2861325 h 4094887"/>
              <a:gd name="connsiteX22" fmla="*/ 1689473 w 2487611"/>
              <a:gd name="connsiteY22" fmla="*/ 2861325 h 4094887"/>
              <a:gd name="connsiteX23" fmla="*/ 1482985 w 2487611"/>
              <a:gd name="connsiteY23" fmla="*/ 3141373 h 4094887"/>
              <a:gd name="connsiteX24" fmla="*/ 1009514 w 2487611"/>
              <a:gd name="connsiteY24" fmla="*/ 3141373 h 4094887"/>
              <a:gd name="connsiteX25" fmla="*/ 803026 w 2487611"/>
              <a:gd name="connsiteY25" fmla="*/ 2861325 h 4094887"/>
              <a:gd name="connsiteX26" fmla="*/ 1246249 w 2487611"/>
              <a:gd name="connsiteY26" fmla="*/ 1561260 h 4094887"/>
              <a:gd name="connsiteX27" fmla="*/ 1346518 w 2487611"/>
              <a:gd name="connsiteY27" fmla="*/ 1661529 h 4094887"/>
              <a:gd name="connsiteX28" fmla="*/ 1246249 w 2487611"/>
              <a:gd name="connsiteY28" fmla="*/ 1761798 h 4094887"/>
              <a:gd name="connsiteX29" fmla="*/ 1145980 w 2487611"/>
              <a:gd name="connsiteY29" fmla="*/ 1661529 h 4094887"/>
              <a:gd name="connsiteX30" fmla="*/ 1246249 w 2487611"/>
              <a:gd name="connsiteY30" fmla="*/ 1561260 h 4094887"/>
              <a:gd name="connsiteX31" fmla="*/ 1246249 w 2487611"/>
              <a:gd name="connsiteY31" fmla="*/ 1491754 h 4094887"/>
              <a:gd name="connsiteX32" fmla="*/ 1076474 w 2487611"/>
              <a:gd name="connsiteY32" fmla="*/ 1661529 h 4094887"/>
              <a:gd name="connsiteX33" fmla="*/ 1246249 w 2487611"/>
              <a:gd name="connsiteY33" fmla="*/ 1831304 h 4094887"/>
              <a:gd name="connsiteX34" fmla="*/ 1416024 w 2487611"/>
              <a:gd name="connsiteY34" fmla="*/ 1661529 h 4094887"/>
              <a:gd name="connsiteX35" fmla="*/ 1246249 w 2487611"/>
              <a:gd name="connsiteY35" fmla="*/ 1491754 h 4094887"/>
              <a:gd name="connsiteX36" fmla="*/ 1246249 w 2487611"/>
              <a:gd name="connsiteY36" fmla="*/ 738384 h 4094887"/>
              <a:gd name="connsiteX37" fmla="*/ 1446787 w 2487611"/>
              <a:gd name="connsiteY37" fmla="*/ 938922 h 4094887"/>
              <a:gd name="connsiteX38" fmla="*/ 1246249 w 2487611"/>
              <a:gd name="connsiteY38" fmla="*/ 1139460 h 4094887"/>
              <a:gd name="connsiteX39" fmla="*/ 1045711 w 2487611"/>
              <a:gd name="connsiteY39" fmla="*/ 938922 h 4094887"/>
              <a:gd name="connsiteX40" fmla="*/ 1246249 w 2487611"/>
              <a:gd name="connsiteY40" fmla="*/ 738384 h 4094887"/>
              <a:gd name="connsiteX41" fmla="*/ 1246249 w 2487611"/>
              <a:gd name="connsiteY41" fmla="*/ 599372 h 4094887"/>
              <a:gd name="connsiteX42" fmla="*/ 906699 w 2487611"/>
              <a:gd name="connsiteY42" fmla="*/ 938922 h 4094887"/>
              <a:gd name="connsiteX43" fmla="*/ 1246249 w 2487611"/>
              <a:gd name="connsiteY43" fmla="*/ 1278472 h 4094887"/>
              <a:gd name="connsiteX44" fmla="*/ 1585799 w 2487611"/>
              <a:gd name="connsiteY44" fmla="*/ 938922 h 4094887"/>
              <a:gd name="connsiteX45" fmla="*/ 1246249 w 2487611"/>
              <a:gd name="connsiteY45" fmla="*/ 599372 h 4094887"/>
              <a:gd name="connsiteX46" fmla="*/ 1235050 w 2487611"/>
              <a:gd name="connsiteY46" fmla="*/ 0 h 4094887"/>
              <a:gd name="connsiteX47" fmla="*/ 1229544 w 2487611"/>
              <a:gd name="connsiteY47" fmla="*/ 1036 h 4094887"/>
              <a:gd name="connsiteX48" fmla="*/ 1891856 w 2487611"/>
              <a:gd name="connsiteY48" fmla="*/ 690361 h 4094887"/>
              <a:gd name="connsiteX49" fmla="*/ 2096831 w 2487611"/>
              <a:gd name="connsiteY49" fmla="*/ 1529628 h 4094887"/>
              <a:gd name="connsiteX50" fmla="*/ 2003408 w 2487611"/>
              <a:gd name="connsiteY50" fmla="*/ 2031213 h 4094887"/>
              <a:gd name="connsiteX51" fmla="*/ 2224895 w 2487611"/>
              <a:gd name="connsiteY51" fmla="*/ 2166573 h 4094887"/>
              <a:gd name="connsiteX52" fmla="*/ 2487611 w 2487611"/>
              <a:gd name="connsiteY52" fmla="*/ 2896728 h 4094887"/>
              <a:gd name="connsiteX53" fmla="*/ 1777602 w 2487611"/>
              <a:gd name="connsiteY53" fmla="*/ 2632742 h 4094887"/>
              <a:gd name="connsiteX54" fmla="*/ 1697050 w 2487611"/>
              <a:gd name="connsiteY54" fmla="*/ 2780722 h 4094887"/>
              <a:gd name="connsiteX55" fmla="*/ 789847 w 2487611"/>
              <a:gd name="connsiteY55" fmla="*/ 2780722 h 4094887"/>
              <a:gd name="connsiteX56" fmla="*/ 709405 w 2487611"/>
              <a:gd name="connsiteY56" fmla="*/ 2632967 h 4094887"/>
              <a:gd name="connsiteX57" fmla="*/ 0 w 2487611"/>
              <a:gd name="connsiteY57" fmla="*/ 2896728 h 4094887"/>
              <a:gd name="connsiteX58" fmla="*/ 262716 w 2487611"/>
              <a:gd name="connsiteY58" fmla="*/ 2166573 h 4094887"/>
              <a:gd name="connsiteX59" fmla="*/ 483603 w 2487611"/>
              <a:gd name="connsiteY59" fmla="*/ 2031579 h 4094887"/>
              <a:gd name="connsiteX60" fmla="*/ 390066 w 2487611"/>
              <a:gd name="connsiteY60" fmla="*/ 1529628 h 4094887"/>
              <a:gd name="connsiteX61" fmla="*/ 595041 w 2487611"/>
              <a:gd name="connsiteY61" fmla="*/ 690361 h 4094887"/>
              <a:gd name="connsiteX62" fmla="*/ 1235050 w 2487611"/>
              <a:gd name="connsiteY62" fmla="*/ 0 h 409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487611" h="4094887">
                <a:moveTo>
                  <a:pt x="1355591" y="3168890"/>
                </a:moveTo>
                <a:cubicBezTo>
                  <a:pt x="1473595" y="3210993"/>
                  <a:pt x="1581876" y="3305191"/>
                  <a:pt x="1668701" y="3469474"/>
                </a:cubicBezTo>
                <a:cubicBezTo>
                  <a:pt x="1695925" y="3526851"/>
                  <a:pt x="1780322" y="3714906"/>
                  <a:pt x="1698103" y="3813117"/>
                </a:cubicBezTo>
                <a:cubicBezTo>
                  <a:pt x="1602299" y="3649464"/>
                  <a:pt x="1614173" y="3625906"/>
                  <a:pt x="1503571" y="3595625"/>
                </a:cubicBezTo>
                <a:cubicBezTo>
                  <a:pt x="1496942" y="3685463"/>
                  <a:pt x="1467966" y="3774165"/>
                  <a:pt x="1461585" y="3809366"/>
                </a:cubicBezTo>
                <a:cubicBezTo>
                  <a:pt x="1385470" y="3978592"/>
                  <a:pt x="1404096" y="3968132"/>
                  <a:pt x="1244671" y="4094887"/>
                </a:cubicBezTo>
                <a:cubicBezTo>
                  <a:pt x="1246206" y="3880802"/>
                  <a:pt x="1159532" y="3834965"/>
                  <a:pt x="1079392" y="3789128"/>
                </a:cubicBezTo>
                <a:cubicBezTo>
                  <a:pt x="1026853" y="3769315"/>
                  <a:pt x="996695" y="3717697"/>
                  <a:pt x="987763" y="3656930"/>
                </a:cubicBezTo>
                <a:cubicBezTo>
                  <a:pt x="943900" y="3685346"/>
                  <a:pt x="898437" y="3695225"/>
                  <a:pt x="854400" y="3723652"/>
                </a:cubicBezTo>
                <a:cubicBezTo>
                  <a:pt x="854400" y="3658863"/>
                  <a:pt x="789060" y="3535267"/>
                  <a:pt x="869102" y="3400237"/>
                </a:cubicBezTo>
                <a:cubicBezTo>
                  <a:pt x="905823" y="3342803"/>
                  <a:pt x="973047" y="3258718"/>
                  <a:pt x="1052587" y="3202692"/>
                </a:cubicBezTo>
                <a:lnTo>
                  <a:pt x="1019981" y="3246715"/>
                </a:lnTo>
                <a:cubicBezTo>
                  <a:pt x="977187" y="3318910"/>
                  <a:pt x="1012121" y="3384991"/>
                  <a:pt x="1012121" y="3419632"/>
                </a:cubicBezTo>
                <a:cubicBezTo>
                  <a:pt x="1035665" y="3404433"/>
                  <a:pt x="1059972" y="3399151"/>
                  <a:pt x="1083424" y="3383959"/>
                </a:cubicBezTo>
                <a:cubicBezTo>
                  <a:pt x="1088200" y="3416448"/>
                  <a:pt x="1104325" y="3444046"/>
                  <a:pt x="1132416" y="3454639"/>
                </a:cubicBezTo>
                <a:cubicBezTo>
                  <a:pt x="1175263" y="3479146"/>
                  <a:pt x="1221604" y="3503653"/>
                  <a:pt x="1220783" y="3618116"/>
                </a:cubicBezTo>
                <a:cubicBezTo>
                  <a:pt x="1306022" y="3550346"/>
                  <a:pt x="1296063" y="3555938"/>
                  <a:pt x="1336759" y="3465459"/>
                </a:cubicBezTo>
                <a:cubicBezTo>
                  <a:pt x="1340170" y="3446638"/>
                  <a:pt x="1355662" y="3399214"/>
                  <a:pt x="1359207" y="3351180"/>
                </a:cubicBezTo>
                <a:cubicBezTo>
                  <a:pt x="1418341" y="3367371"/>
                  <a:pt x="1411993" y="3379966"/>
                  <a:pt x="1463216" y="3467464"/>
                </a:cubicBezTo>
                <a:cubicBezTo>
                  <a:pt x="1507175" y="3414955"/>
                  <a:pt x="1462051" y="3314410"/>
                  <a:pt x="1447496" y="3283732"/>
                </a:cubicBezTo>
                <a:cubicBezTo>
                  <a:pt x="1420721" y="3233074"/>
                  <a:pt x="1390133" y="3194880"/>
                  <a:pt x="1355591" y="3168890"/>
                </a:cubicBezTo>
                <a:close/>
                <a:moveTo>
                  <a:pt x="803026" y="2861325"/>
                </a:moveTo>
                <a:lnTo>
                  <a:pt x="1689473" y="2861325"/>
                </a:lnTo>
                <a:lnTo>
                  <a:pt x="1482985" y="3141373"/>
                </a:lnTo>
                <a:lnTo>
                  <a:pt x="1009514" y="3141373"/>
                </a:lnTo>
                <a:lnTo>
                  <a:pt x="803026" y="2861325"/>
                </a:lnTo>
                <a:close/>
                <a:moveTo>
                  <a:pt x="1246249" y="1561260"/>
                </a:moveTo>
                <a:cubicBezTo>
                  <a:pt x="1301626" y="1561260"/>
                  <a:pt x="1346518" y="1606152"/>
                  <a:pt x="1346518" y="1661529"/>
                </a:cubicBezTo>
                <a:cubicBezTo>
                  <a:pt x="1346518" y="1716906"/>
                  <a:pt x="1301626" y="1761798"/>
                  <a:pt x="1246249" y="1761798"/>
                </a:cubicBezTo>
                <a:cubicBezTo>
                  <a:pt x="1190872" y="1761798"/>
                  <a:pt x="1145980" y="1716906"/>
                  <a:pt x="1145980" y="1661529"/>
                </a:cubicBezTo>
                <a:cubicBezTo>
                  <a:pt x="1145980" y="1606152"/>
                  <a:pt x="1190872" y="1561260"/>
                  <a:pt x="1246249" y="1561260"/>
                </a:cubicBezTo>
                <a:close/>
                <a:moveTo>
                  <a:pt x="1246249" y="1491754"/>
                </a:moveTo>
                <a:cubicBezTo>
                  <a:pt x="1152485" y="1491754"/>
                  <a:pt x="1076474" y="1567765"/>
                  <a:pt x="1076474" y="1661529"/>
                </a:cubicBezTo>
                <a:cubicBezTo>
                  <a:pt x="1076474" y="1755293"/>
                  <a:pt x="1152485" y="1831304"/>
                  <a:pt x="1246249" y="1831304"/>
                </a:cubicBezTo>
                <a:cubicBezTo>
                  <a:pt x="1340013" y="1831304"/>
                  <a:pt x="1416024" y="1755293"/>
                  <a:pt x="1416024" y="1661529"/>
                </a:cubicBezTo>
                <a:cubicBezTo>
                  <a:pt x="1416024" y="1567765"/>
                  <a:pt x="1340013" y="1491754"/>
                  <a:pt x="1246249" y="1491754"/>
                </a:cubicBezTo>
                <a:close/>
                <a:moveTo>
                  <a:pt x="1246249" y="738384"/>
                </a:moveTo>
                <a:cubicBezTo>
                  <a:pt x="1357003" y="738384"/>
                  <a:pt x="1446787" y="828168"/>
                  <a:pt x="1446787" y="938922"/>
                </a:cubicBezTo>
                <a:cubicBezTo>
                  <a:pt x="1446787" y="1049676"/>
                  <a:pt x="1357003" y="1139460"/>
                  <a:pt x="1246249" y="1139460"/>
                </a:cubicBezTo>
                <a:cubicBezTo>
                  <a:pt x="1135495" y="1139460"/>
                  <a:pt x="1045711" y="1049676"/>
                  <a:pt x="1045711" y="938922"/>
                </a:cubicBezTo>
                <a:cubicBezTo>
                  <a:pt x="1045711" y="828168"/>
                  <a:pt x="1135495" y="738384"/>
                  <a:pt x="1246249" y="738384"/>
                </a:cubicBezTo>
                <a:close/>
                <a:moveTo>
                  <a:pt x="1246249" y="599372"/>
                </a:moveTo>
                <a:cubicBezTo>
                  <a:pt x="1058721" y="599372"/>
                  <a:pt x="906699" y="751394"/>
                  <a:pt x="906699" y="938922"/>
                </a:cubicBezTo>
                <a:cubicBezTo>
                  <a:pt x="906699" y="1126450"/>
                  <a:pt x="1058721" y="1278472"/>
                  <a:pt x="1246249" y="1278472"/>
                </a:cubicBezTo>
                <a:cubicBezTo>
                  <a:pt x="1433777" y="1278472"/>
                  <a:pt x="1585799" y="1126450"/>
                  <a:pt x="1585799" y="938922"/>
                </a:cubicBezTo>
                <a:cubicBezTo>
                  <a:pt x="1585799" y="751394"/>
                  <a:pt x="1433777" y="599372"/>
                  <a:pt x="1246249" y="599372"/>
                </a:cubicBezTo>
                <a:close/>
                <a:moveTo>
                  <a:pt x="1235050" y="0"/>
                </a:moveTo>
                <a:lnTo>
                  <a:pt x="1229544" y="1036"/>
                </a:lnTo>
                <a:cubicBezTo>
                  <a:pt x="1489347" y="133873"/>
                  <a:pt x="1749649" y="461397"/>
                  <a:pt x="1891856" y="690361"/>
                </a:cubicBezTo>
                <a:cubicBezTo>
                  <a:pt x="2013592" y="919326"/>
                  <a:pt x="2102003" y="1246061"/>
                  <a:pt x="2096831" y="1529628"/>
                </a:cubicBezTo>
                <a:cubicBezTo>
                  <a:pt x="2096831" y="1659128"/>
                  <a:pt x="2058845" y="1842372"/>
                  <a:pt x="2003408" y="2031213"/>
                </a:cubicBezTo>
                <a:lnTo>
                  <a:pt x="2224895" y="2166573"/>
                </a:lnTo>
                <a:lnTo>
                  <a:pt x="2487611" y="2896728"/>
                </a:lnTo>
                <a:lnTo>
                  <a:pt x="1777602" y="2632742"/>
                </a:lnTo>
                <a:cubicBezTo>
                  <a:pt x="1749049" y="2692676"/>
                  <a:pt x="1721557" y="2743254"/>
                  <a:pt x="1697050" y="2780722"/>
                </a:cubicBezTo>
                <a:lnTo>
                  <a:pt x="789847" y="2780722"/>
                </a:lnTo>
                <a:cubicBezTo>
                  <a:pt x="765372" y="2743301"/>
                  <a:pt x="737918" y="2692803"/>
                  <a:pt x="709405" y="2632967"/>
                </a:cubicBezTo>
                <a:lnTo>
                  <a:pt x="0" y="2896728"/>
                </a:lnTo>
                <a:lnTo>
                  <a:pt x="262716" y="2166573"/>
                </a:lnTo>
                <a:lnTo>
                  <a:pt x="483603" y="2031579"/>
                </a:lnTo>
                <a:cubicBezTo>
                  <a:pt x="428102" y="1842611"/>
                  <a:pt x="390066" y="1659212"/>
                  <a:pt x="390066" y="1529628"/>
                </a:cubicBezTo>
                <a:cubicBezTo>
                  <a:pt x="384894" y="1246061"/>
                  <a:pt x="473305" y="919326"/>
                  <a:pt x="595041" y="690361"/>
                </a:cubicBezTo>
                <a:cubicBezTo>
                  <a:pt x="737248" y="461397"/>
                  <a:pt x="957359" y="97388"/>
                  <a:pt x="1235050"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48" name="TextBox 147">
            <a:extLst>
              <a:ext uri="{FF2B5EF4-FFF2-40B4-BE49-F238E27FC236}">
                <a16:creationId xmlns:a16="http://schemas.microsoft.com/office/drawing/2014/main" id="{D6183E2D-A679-4F8D-84B8-C89B802AFE95}"/>
              </a:ext>
            </a:extLst>
          </p:cNvPr>
          <p:cNvSpPr txBox="1"/>
          <p:nvPr/>
        </p:nvSpPr>
        <p:spPr>
          <a:xfrm>
            <a:off x="6771639" y="3352308"/>
            <a:ext cx="1275352" cy="507831"/>
          </a:xfrm>
          <a:prstGeom prst="rect">
            <a:avLst/>
          </a:prstGeom>
          <a:solidFill>
            <a:schemeClr val="accent6"/>
          </a:solidFill>
        </p:spPr>
        <p:txBody>
          <a:bodyPr wrap="square" rtlCol="0">
            <a:spAutoFit/>
          </a:bodyPr>
          <a:lstStyle/>
          <a:p>
            <a:pPr algn="ctr"/>
            <a:r>
              <a:rPr lang="en-US" altLang="ko-KR" sz="2700" b="1" dirty="0">
                <a:solidFill>
                  <a:schemeClr val="bg1"/>
                </a:solidFill>
                <a:cs typeface="Arial" pitchFamily="34" charset="0"/>
              </a:rPr>
              <a:t>START</a:t>
            </a:r>
            <a:endParaRPr lang="ko-KR" altLang="en-US" sz="2700" b="1" dirty="0">
              <a:solidFill>
                <a:schemeClr val="bg1"/>
              </a:solidFill>
              <a:cs typeface="Arial" pitchFamily="34" charset="0"/>
            </a:endParaRPr>
          </a:p>
        </p:txBody>
      </p:sp>
    </p:spTree>
    <p:extLst>
      <p:ext uri="{BB962C8B-B14F-4D97-AF65-F5344CB8AC3E}">
        <p14:creationId xmlns:p14="http://schemas.microsoft.com/office/powerpoint/2010/main" val="3827296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solidFill>
                  <a:schemeClr val="tx1">
                    <a:lumMod val="75000"/>
                    <a:lumOff val="25000"/>
                  </a:schemeClr>
                </a:solidFill>
              </a:rPr>
              <a:t>The methodology</a:t>
            </a:r>
          </a:p>
        </p:txBody>
      </p:sp>
      <p:grpSp>
        <p:nvGrpSpPr>
          <p:cNvPr id="6" name="Group 5">
            <a:extLst>
              <a:ext uri="{FF2B5EF4-FFF2-40B4-BE49-F238E27FC236}">
                <a16:creationId xmlns:a16="http://schemas.microsoft.com/office/drawing/2014/main" id="{6811CDCD-38E6-453B-BB71-84AC0A8DA008}"/>
              </a:ext>
            </a:extLst>
          </p:cNvPr>
          <p:cNvGrpSpPr/>
          <p:nvPr/>
        </p:nvGrpSpPr>
        <p:grpSpPr>
          <a:xfrm>
            <a:off x="242646" y="1258361"/>
            <a:ext cx="3286149" cy="2532497"/>
            <a:chOff x="-2028313" y="817318"/>
            <a:chExt cx="2851595" cy="2532497"/>
          </a:xfrm>
        </p:grpSpPr>
        <p:sp>
          <p:nvSpPr>
            <p:cNvPr id="7" name="TextBox 6">
              <a:extLst>
                <a:ext uri="{FF2B5EF4-FFF2-40B4-BE49-F238E27FC236}">
                  <a16:creationId xmlns:a16="http://schemas.microsoft.com/office/drawing/2014/main" id="{466CA943-AAF9-4395-8CCA-0EBE4C57A4AD}"/>
                </a:ext>
              </a:extLst>
            </p:cNvPr>
            <p:cNvSpPr txBox="1"/>
            <p:nvPr/>
          </p:nvSpPr>
          <p:spPr>
            <a:xfrm>
              <a:off x="-2028312" y="817318"/>
              <a:ext cx="2851594" cy="338554"/>
            </a:xfrm>
            <a:prstGeom prst="rect">
              <a:avLst/>
            </a:prstGeom>
            <a:noFill/>
          </p:spPr>
          <p:txBody>
            <a:bodyPr wrap="square" lIns="0" rtlCol="0" anchor="ctr">
              <a:spAutoFit/>
            </a:bodyPr>
            <a:lstStyle/>
            <a:p>
              <a:pPr lvl="1"/>
              <a:r>
                <a:rPr lang="en-US" sz="1600" b="1" dirty="0"/>
                <a:t>Data Classification</a:t>
              </a:r>
              <a:endParaRPr lang="id-ID" sz="1600" b="1" dirty="0"/>
            </a:p>
          </p:txBody>
        </p:sp>
        <p:sp>
          <p:nvSpPr>
            <p:cNvPr id="8" name="TextBox 7">
              <a:extLst>
                <a:ext uri="{FF2B5EF4-FFF2-40B4-BE49-F238E27FC236}">
                  <a16:creationId xmlns:a16="http://schemas.microsoft.com/office/drawing/2014/main" id="{875F01D6-EA67-4776-86BB-92CF527C9FE1}"/>
                </a:ext>
              </a:extLst>
            </p:cNvPr>
            <p:cNvSpPr txBox="1"/>
            <p:nvPr/>
          </p:nvSpPr>
          <p:spPr>
            <a:xfrm>
              <a:off x="-2028313" y="1103046"/>
              <a:ext cx="2665620" cy="2246769"/>
            </a:xfrm>
            <a:prstGeom prst="rect">
              <a:avLst/>
            </a:prstGeom>
            <a:noFill/>
          </p:spPr>
          <p:txBody>
            <a:bodyPr wrap="square" lIns="0" rtlCol="0">
              <a:spAutoFit/>
            </a:bodyPr>
            <a:lstStyle/>
            <a:p>
              <a:pPr algn="just"/>
              <a:r>
                <a:rPr lang="en-US" sz="1400" dirty="0"/>
                <a:t>The data is grouped into several categories, HS and Abusive are grouped into Toxic data, then based on the HS category it is grouped into </a:t>
              </a:r>
              <a:r>
                <a:rPr lang="en-US" sz="1400" dirty="0" err="1"/>
                <a:t>HS_Individual</a:t>
              </a:r>
              <a:r>
                <a:rPr lang="en-US" sz="1400" dirty="0"/>
                <a:t>, </a:t>
              </a:r>
              <a:r>
                <a:rPr lang="en-US" sz="1400" dirty="0" err="1"/>
                <a:t>HS_Group</a:t>
              </a:r>
              <a:r>
                <a:rPr lang="en-US" sz="1400" dirty="0"/>
                <a:t>, </a:t>
              </a:r>
              <a:r>
                <a:rPr lang="en-US" sz="1400" dirty="0" err="1"/>
                <a:t>HS_Religion</a:t>
              </a:r>
              <a:r>
                <a:rPr lang="en-US" sz="1400" dirty="0"/>
                <a:t>, </a:t>
              </a:r>
              <a:r>
                <a:rPr lang="en-US" sz="1400" dirty="0" err="1"/>
                <a:t>HS_Race</a:t>
              </a:r>
              <a:r>
                <a:rPr lang="en-US" sz="1400" dirty="0"/>
                <a:t>, </a:t>
              </a:r>
              <a:r>
                <a:rPr lang="en-US" sz="1400" dirty="0" err="1"/>
                <a:t>HS_Physical</a:t>
              </a:r>
              <a:r>
                <a:rPr lang="en-US" sz="1400" dirty="0"/>
                <a:t>, </a:t>
              </a:r>
              <a:r>
                <a:rPr lang="en-US" sz="1400" dirty="0" err="1"/>
                <a:t>HS_Gender</a:t>
              </a:r>
              <a:r>
                <a:rPr lang="en-US" sz="1400" dirty="0"/>
                <a:t> and </a:t>
              </a:r>
              <a:r>
                <a:rPr lang="en-US" sz="1400" dirty="0" err="1"/>
                <a:t>HS_Other</a:t>
              </a:r>
              <a:r>
                <a:rPr lang="en-US" sz="1400" dirty="0"/>
                <a:t> and finally Hate Speech data is grouped based on the level of existing </a:t>
              </a:r>
              <a:r>
                <a:rPr lang="en-US" sz="1400" dirty="0" err="1"/>
                <a:t>HateSpeech</a:t>
              </a:r>
              <a:r>
                <a:rPr lang="en-US" sz="1400" dirty="0"/>
                <a:t>. The data is grouped into </a:t>
              </a:r>
              <a:r>
                <a:rPr lang="en-US" sz="1400" dirty="0" err="1"/>
                <a:t>HS_Weak</a:t>
              </a:r>
              <a:r>
                <a:rPr lang="en-US" sz="1400" dirty="0"/>
                <a:t>, </a:t>
              </a:r>
              <a:r>
                <a:rPr lang="en-US" sz="1400" dirty="0" err="1"/>
                <a:t>HS_Moderate</a:t>
              </a:r>
              <a:r>
                <a:rPr lang="en-US" sz="1400" dirty="0"/>
                <a:t> and </a:t>
              </a:r>
              <a:r>
                <a:rPr lang="en-US" sz="1400" dirty="0" err="1"/>
                <a:t>HS_Strong</a:t>
              </a:r>
              <a:r>
                <a:rPr lang="en-US" sz="1400" dirty="0"/>
                <a:t>.</a:t>
              </a:r>
              <a:endParaRPr lang="id-ID" sz="1400" dirty="0"/>
            </a:p>
          </p:txBody>
        </p:sp>
      </p:grpSp>
      <p:grpSp>
        <p:nvGrpSpPr>
          <p:cNvPr id="9" name="Group 8">
            <a:extLst>
              <a:ext uri="{FF2B5EF4-FFF2-40B4-BE49-F238E27FC236}">
                <a16:creationId xmlns:a16="http://schemas.microsoft.com/office/drawing/2014/main" id="{66FA14A8-E47F-443E-B9A2-A9256622D839}"/>
              </a:ext>
            </a:extLst>
          </p:cNvPr>
          <p:cNvGrpSpPr/>
          <p:nvPr/>
        </p:nvGrpSpPr>
        <p:grpSpPr>
          <a:xfrm>
            <a:off x="164330" y="4566743"/>
            <a:ext cx="3827311" cy="2248084"/>
            <a:chOff x="302738" y="4374866"/>
            <a:chExt cx="2851594" cy="3081751"/>
          </a:xfrm>
        </p:grpSpPr>
        <p:sp>
          <p:nvSpPr>
            <p:cNvPr id="10" name="TextBox 9">
              <a:extLst>
                <a:ext uri="{FF2B5EF4-FFF2-40B4-BE49-F238E27FC236}">
                  <a16:creationId xmlns:a16="http://schemas.microsoft.com/office/drawing/2014/main" id="{228F4B80-C1E1-470B-BE77-D047D3387C76}"/>
                </a:ext>
              </a:extLst>
            </p:cNvPr>
            <p:cNvSpPr txBox="1"/>
            <p:nvPr/>
          </p:nvSpPr>
          <p:spPr>
            <a:xfrm>
              <a:off x="302738" y="4374866"/>
              <a:ext cx="2851594" cy="464101"/>
            </a:xfrm>
            <a:prstGeom prst="rect">
              <a:avLst/>
            </a:prstGeom>
            <a:noFill/>
          </p:spPr>
          <p:txBody>
            <a:bodyPr wrap="square" lIns="0" rtlCol="0" anchor="ctr">
              <a:spAutoFit/>
            </a:bodyPr>
            <a:lstStyle/>
            <a:p>
              <a:pPr lvl="1"/>
              <a:r>
                <a:rPr lang="en-US" sz="1600" b="1" dirty="0"/>
                <a:t>Preprocessing Stages</a:t>
              </a:r>
              <a:endParaRPr lang="id-ID" sz="1600" b="1" dirty="0"/>
            </a:p>
          </p:txBody>
        </p:sp>
        <p:sp>
          <p:nvSpPr>
            <p:cNvPr id="11" name="TextBox 10">
              <a:extLst>
                <a:ext uri="{FF2B5EF4-FFF2-40B4-BE49-F238E27FC236}">
                  <a16:creationId xmlns:a16="http://schemas.microsoft.com/office/drawing/2014/main" id="{EF2242C5-062E-4904-9F27-CADDC7FEF20F}"/>
                </a:ext>
              </a:extLst>
            </p:cNvPr>
            <p:cNvSpPr txBox="1"/>
            <p:nvPr/>
          </p:nvSpPr>
          <p:spPr>
            <a:xfrm>
              <a:off x="302738" y="4672007"/>
              <a:ext cx="2851594" cy="2784610"/>
            </a:xfrm>
            <a:prstGeom prst="rect">
              <a:avLst/>
            </a:prstGeom>
            <a:noFill/>
          </p:spPr>
          <p:txBody>
            <a:bodyPr wrap="square" lIns="0" rtlCol="0">
              <a:spAutoFit/>
            </a:bodyPr>
            <a:lstStyle/>
            <a:p>
              <a:pPr algn="just"/>
              <a:endParaRPr lang="en-US" sz="1400" dirty="0"/>
            </a:p>
            <a:p>
              <a:pPr algn="just"/>
              <a:r>
                <a:rPr lang="en-US" sz="1400" dirty="0"/>
                <a:t>The first step before a text data is processed further is to preprocess the text, the goal is to explore, process and organize the data. In text classification, text is grouped into several groups. The preprocessing stage is carried out to prepare the data so that the text data can be more structured by removing the noise in the data so that it is easier to process the data.</a:t>
              </a:r>
              <a:endParaRPr lang="id-ID" sz="1400" dirty="0"/>
            </a:p>
          </p:txBody>
        </p:sp>
      </p:grpSp>
      <p:grpSp>
        <p:nvGrpSpPr>
          <p:cNvPr id="12" name="Group 11">
            <a:extLst>
              <a:ext uri="{FF2B5EF4-FFF2-40B4-BE49-F238E27FC236}">
                <a16:creationId xmlns:a16="http://schemas.microsoft.com/office/drawing/2014/main" id="{90A509FE-4D6B-4CAF-B4BE-C64DF35FA66D}"/>
              </a:ext>
            </a:extLst>
          </p:cNvPr>
          <p:cNvGrpSpPr/>
          <p:nvPr/>
        </p:nvGrpSpPr>
        <p:grpSpPr>
          <a:xfrm>
            <a:off x="6642347" y="1378056"/>
            <a:ext cx="2053605" cy="2132831"/>
            <a:chOff x="302738" y="4355502"/>
            <a:chExt cx="2851594" cy="2132831"/>
          </a:xfrm>
        </p:grpSpPr>
        <p:sp>
          <p:nvSpPr>
            <p:cNvPr id="13" name="TextBox 12">
              <a:extLst>
                <a:ext uri="{FF2B5EF4-FFF2-40B4-BE49-F238E27FC236}">
                  <a16:creationId xmlns:a16="http://schemas.microsoft.com/office/drawing/2014/main" id="{8E226B02-3F48-400E-9DD6-2EBEB1A805E2}"/>
                </a:ext>
              </a:extLst>
            </p:cNvPr>
            <p:cNvSpPr txBox="1"/>
            <p:nvPr/>
          </p:nvSpPr>
          <p:spPr>
            <a:xfrm>
              <a:off x="302738" y="4355502"/>
              <a:ext cx="2851594" cy="584775"/>
            </a:xfrm>
            <a:prstGeom prst="rect">
              <a:avLst/>
            </a:prstGeom>
            <a:noFill/>
          </p:spPr>
          <p:txBody>
            <a:bodyPr wrap="square" lIns="0" rtlCol="0" anchor="ctr">
              <a:spAutoFit/>
            </a:bodyPr>
            <a:lstStyle/>
            <a:p>
              <a:r>
                <a:rPr lang="en-US" sz="1600" b="1" dirty="0"/>
                <a:t>The Min-app Development Process</a:t>
              </a:r>
              <a:endParaRPr lang="ko-KR" altLang="en-US" sz="1600" b="1" dirty="0">
                <a:solidFill>
                  <a:schemeClr val="tx1">
                    <a:lumMod val="75000"/>
                    <a:lumOff val="25000"/>
                  </a:schemeClr>
                </a:solidFill>
                <a:cs typeface="Arial" pitchFamily="34" charset="0"/>
              </a:endParaRPr>
            </a:p>
          </p:txBody>
        </p:sp>
        <p:sp>
          <p:nvSpPr>
            <p:cNvPr id="14" name="TextBox 13">
              <a:extLst>
                <a:ext uri="{FF2B5EF4-FFF2-40B4-BE49-F238E27FC236}">
                  <a16:creationId xmlns:a16="http://schemas.microsoft.com/office/drawing/2014/main" id="{DFE7C946-B62F-4BB5-8049-990222214544}"/>
                </a:ext>
              </a:extLst>
            </p:cNvPr>
            <p:cNvSpPr txBox="1"/>
            <p:nvPr/>
          </p:nvSpPr>
          <p:spPr>
            <a:xfrm>
              <a:off x="302738" y="4887895"/>
              <a:ext cx="2851594" cy="1600438"/>
            </a:xfrm>
            <a:prstGeom prst="rect">
              <a:avLst/>
            </a:prstGeom>
            <a:noFill/>
          </p:spPr>
          <p:txBody>
            <a:bodyPr wrap="square" lIns="0" rtlCol="0">
              <a:spAutoFit/>
            </a:bodyPr>
            <a:lstStyle/>
            <a:p>
              <a:pPr algn="just"/>
              <a:r>
                <a:rPr lang="en-US" altLang="ko-KR" sz="1400" dirty="0">
                  <a:solidFill>
                    <a:schemeClr val="tx1">
                      <a:lumMod val="75000"/>
                      <a:lumOff val="25000"/>
                    </a:schemeClr>
                  </a:solidFill>
                  <a:cs typeface="Arial" pitchFamily="34" charset="0"/>
                </a:rPr>
                <a:t>After going through the Preprocessing Stages and data modeling, the mini-application was developed. To make it easier for people to access this feature </a:t>
              </a:r>
            </a:p>
          </p:txBody>
        </p:sp>
      </p:grpSp>
      <p:cxnSp>
        <p:nvCxnSpPr>
          <p:cNvPr id="16" name="Elbow Connector 124">
            <a:extLst>
              <a:ext uri="{FF2B5EF4-FFF2-40B4-BE49-F238E27FC236}">
                <a16:creationId xmlns:a16="http://schemas.microsoft.com/office/drawing/2014/main" id="{3434AFC5-E8EC-4D75-99F5-DCD561518C31}"/>
              </a:ext>
            </a:extLst>
          </p:cNvPr>
          <p:cNvCxnSpPr>
            <a:cxnSpLocks/>
          </p:cNvCxnSpPr>
          <p:nvPr/>
        </p:nvCxnSpPr>
        <p:spPr>
          <a:xfrm rot="10800000">
            <a:off x="5278663" y="3702352"/>
            <a:ext cx="999512" cy="758972"/>
          </a:xfrm>
          <a:prstGeom prst="bentConnector3">
            <a:avLst>
              <a:gd name="adj1" fmla="val 98905"/>
            </a:avLst>
          </a:prstGeom>
          <a:ln w="19050">
            <a:solidFill>
              <a:schemeClr val="accent2"/>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7" name="Elbow Connector 132">
            <a:extLst>
              <a:ext uri="{FF2B5EF4-FFF2-40B4-BE49-F238E27FC236}">
                <a16:creationId xmlns:a16="http://schemas.microsoft.com/office/drawing/2014/main" id="{FD4D66B5-77F2-4921-9088-F076146A6F4A}"/>
              </a:ext>
            </a:extLst>
          </p:cNvPr>
          <p:cNvCxnSpPr>
            <a:cxnSpLocks/>
          </p:cNvCxnSpPr>
          <p:nvPr/>
        </p:nvCxnSpPr>
        <p:spPr>
          <a:xfrm flipV="1">
            <a:off x="2745939" y="4114278"/>
            <a:ext cx="595554" cy="540596"/>
          </a:xfrm>
          <a:prstGeom prst="bentConnector3">
            <a:avLst>
              <a:gd name="adj1" fmla="val 50000"/>
            </a:avLst>
          </a:prstGeom>
          <a:ln w="19050">
            <a:solidFill>
              <a:schemeClr val="accent4"/>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8" name="Elbow Connector 138">
            <a:extLst>
              <a:ext uri="{FF2B5EF4-FFF2-40B4-BE49-F238E27FC236}">
                <a16:creationId xmlns:a16="http://schemas.microsoft.com/office/drawing/2014/main" id="{4CDE9E70-B13D-474E-9FFF-C89ADA4E05E7}"/>
              </a:ext>
            </a:extLst>
          </p:cNvPr>
          <p:cNvCxnSpPr>
            <a:cxnSpLocks/>
          </p:cNvCxnSpPr>
          <p:nvPr/>
        </p:nvCxnSpPr>
        <p:spPr>
          <a:xfrm>
            <a:off x="2427549" y="1292442"/>
            <a:ext cx="1443769" cy="191992"/>
          </a:xfrm>
          <a:prstGeom prst="bentConnector3">
            <a:avLst>
              <a:gd name="adj1" fmla="val 46984"/>
            </a:avLst>
          </a:prstGeom>
          <a:ln w="19050">
            <a:solidFill>
              <a:schemeClr val="accent3"/>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nvGrpSpPr>
          <p:cNvPr id="19" name="그룹 3">
            <a:extLst>
              <a:ext uri="{FF2B5EF4-FFF2-40B4-BE49-F238E27FC236}">
                <a16:creationId xmlns:a16="http://schemas.microsoft.com/office/drawing/2014/main" id="{9113F5CB-A057-4E3D-B11A-A7E7A5DAB435}"/>
              </a:ext>
            </a:extLst>
          </p:cNvPr>
          <p:cNvGrpSpPr/>
          <p:nvPr/>
        </p:nvGrpSpPr>
        <p:grpSpPr>
          <a:xfrm>
            <a:off x="3428992" y="1428736"/>
            <a:ext cx="2889224" cy="3268838"/>
            <a:chOff x="4708647" y="2271244"/>
            <a:chExt cx="3462733" cy="2938275"/>
          </a:xfrm>
        </p:grpSpPr>
        <p:sp>
          <p:nvSpPr>
            <p:cNvPr id="20" name="자유형: 도형 112">
              <a:extLst>
                <a:ext uri="{FF2B5EF4-FFF2-40B4-BE49-F238E27FC236}">
                  <a16:creationId xmlns:a16="http://schemas.microsoft.com/office/drawing/2014/main" id="{FFA786E1-8BD3-4EE0-83C6-C18EDEAE8BC2}"/>
                </a:ext>
              </a:extLst>
            </p:cNvPr>
            <p:cNvSpPr/>
            <p:nvPr/>
          </p:nvSpPr>
          <p:spPr>
            <a:xfrm>
              <a:off x="5424880" y="2949383"/>
              <a:ext cx="1627206" cy="1631046"/>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1" name="자유형: 도형 113">
              <a:extLst>
                <a:ext uri="{FF2B5EF4-FFF2-40B4-BE49-F238E27FC236}">
                  <a16:creationId xmlns:a16="http://schemas.microsoft.com/office/drawing/2014/main" id="{8810F69C-0C03-4C5F-8782-8A5316BDB3D3}"/>
                </a:ext>
              </a:extLst>
            </p:cNvPr>
            <p:cNvSpPr/>
            <p:nvPr/>
          </p:nvSpPr>
          <p:spPr>
            <a:xfrm>
              <a:off x="7043973" y="3247219"/>
              <a:ext cx="1127407" cy="1130068"/>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2" name="자유형: 도형 114">
              <a:extLst>
                <a:ext uri="{FF2B5EF4-FFF2-40B4-BE49-F238E27FC236}">
                  <a16:creationId xmlns:a16="http://schemas.microsoft.com/office/drawing/2014/main" id="{3E9E3948-6CFA-43EF-AF60-07502D78BC01}"/>
                </a:ext>
              </a:extLst>
            </p:cNvPr>
            <p:cNvSpPr/>
            <p:nvPr/>
          </p:nvSpPr>
          <p:spPr>
            <a:xfrm>
              <a:off x="4755968" y="2271244"/>
              <a:ext cx="1127407" cy="1130068"/>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3" name="자유형: 도형 116">
              <a:extLst>
                <a:ext uri="{FF2B5EF4-FFF2-40B4-BE49-F238E27FC236}">
                  <a16:creationId xmlns:a16="http://schemas.microsoft.com/office/drawing/2014/main" id="{F5397A9C-4C34-4733-9749-F36CD5F1BD1D}"/>
                </a:ext>
              </a:extLst>
            </p:cNvPr>
            <p:cNvSpPr/>
            <p:nvPr/>
          </p:nvSpPr>
          <p:spPr>
            <a:xfrm>
              <a:off x="4708647" y="4079451"/>
              <a:ext cx="1127407" cy="1130068"/>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sp>
        <p:nvSpPr>
          <p:cNvPr id="24" name="Rounded Rectangle 25">
            <a:extLst>
              <a:ext uri="{FF2B5EF4-FFF2-40B4-BE49-F238E27FC236}">
                <a16:creationId xmlns:a16="http://schemas.microsoft.com/office/drawing/2014/main" id="{EE026C5E-DE8A-4BD5-A40C-2A66F74EC427}"/>
              </a:ext>
            </a:extLst>
          </p:cNvPr>
          <p:cNvSpPr/>
          <p:nvPr/>
        </p:nvSpPr>
        <p:spPr>
          <a:xfrm>
            <a:off x="3775400" y="1908903"/>
            <a:ext cx="326829" cy="319352"/>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5" name="Trapezoid 22">
            <a:extLst>
              <a:ext uri="{FF2B5EF4-FFF2-40B4-BE49-F238E27FC236}">
                <a16:creationId xmlns:a16="http://schemas.microsoft.com/office/drawing/2014/main" id="{5858EEDD-2A69-4DB8-88F9-91C6F9EDFDF1}"/>
              </a:ext>
            </a:extLst>
          </p:cNvPr>
          <p:cNvSpPr>
            <a:spLocks noChangeAspect="1"/>
          </p:cNvSpPr>
          <p:nvPr/>
        </p:nvSpPr>
        <p:spPr>
          <a:xfrm>
            <a:off x="5678064" y="3025636"/>
            <a:ext cx="346388" cy="234952"/>
          </a:xfrm>
          <a:custGeom>
            <a:avLst/>
            <a:gdLst/>
            <a:ahLst/>
            <a:cxnLst/>
            <a:rect l="l" t="t" r="r" b="b"/>
            <a:pathLst>
              <a:path w="3261500" h="1659188">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6" name="Freeform 53">
            <a:extLst>
              <a:ext uri="{FF2B5EF4-FFF2-40B4-BE49-F238E27FC236}">
                <a16:creationId xmlns:a16="http://schemas.microsoft.com/office/drawing/2014/main" id="{7E016670-E962-40AD-8CF5-A195CFF6E36D}"/>
              </a:ext>
            </a:extLst>
          </p:cNvPr>
          <p:cNvSpPr/>
          <p:nvPr/>
        </p:nvSpPr>
        <p:spPr>
          <a:xfrm>
            <a:off x="3773445" y="3891702"/>
            <a:ext cx="278177" cy="380272"/>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80220 w 2296986"/>
              <a:gd name="connsiteY0" fmla="*/ 1747818 h 2354521"/>
              <a:gd name="connsiteX1" fmla="*/ 1828126 w 2296986"/>
              <a:gd name="connsiteY1" fmla="*/ 1826304 h 2354521"/>
              <a:gd name="connsiteX2" fmla="*/ 1955684 w 2296986"/>
              <a:gd name="connsiteY2" fmla="*/ 2095900 h 2354521"/>
              <a:gd name="connsiteX3" fmla="*/ 1683117 w 2296986"/>
              <a:gd name="connsiteY3" fmla="*/ 1962549 h 2354521"/>
              <a:gd name="connsiteX4" fmla="*/ 1529193 w 2296986"/>
              <a:gd name="connsiteY4" fmla="*/ 2354521 h 2354521"/>
              <a:gd name="connsiteX5" fmla="*/ 1381062 w 2296986"/>
              <a:gd name="connsiteY5" fmla="*/ 2120816 h 2354521"/>
              <a:gd name="connsiteX6" fmla="*/ 1496122 w 2296986"/>
              <a:gd name="connsiteY6" fmla="*/ 1788127 h 2354521"/>
              <a:gd name="connsiteX7" fmla="*/ 910069 w 2296986"/>
              <a:gd name="connsiteY7" fmla="*/ 1225390 h 2354521"/>
              <a:gd name="connsiteX8" fmla="*/ 415531 w 2296986"/>
              <a:gd name="connsiteY8" fmla="*/ 2322212 h 2354521"/>
              <a:gd name="connsiteX9" fmla="*/ 293764 w 2296986"/>
              <a:gd name="connsiteY9" fmla="*/ 2052845 h 2354521"/>
              <a:gd name="connsiteX10" fmla="*/ 497994 w 2296986"/>
              <a:gd name="connsiteY10" fmla="*/ 836420 h 2354521"/>
              <a:gd name="connsiteX11" fmla="*/ 11747 w 2296986"/>
              <a:gd name="connsiteY11" fmla="*/ 5505 h 2354521"/>
              <a:gd name="connsiteX12" fmla="*/ 772299 w 2296986"/>
              <a:gd name="connsiteY12" fmla="*/ 578452 h 2354521"/>
              <a:gd name="connsiteX13" fmla="*/ 2042020 w 2296986"/>
              <a:gd name="connsiteY13" fmla="*/ 514597 h 2354521"/>
              <a:gd name="connsiteX14" fmla="*/ 2296986 w 2296986"/>
              <a:gd name="connsiteY14" fmla="*/ 662729 h 2354521"/>
              <a:gd name="connsiteX15" fmla="*/ 1125486 w 2296986"/>
              <a:gd name="connsiteY15" fmla="*/ 1004182 h 2354521"/>
              <a:gd name="connsiteX16" fmla="*/ 1677097 w 2296986"/>
              <a:gd name="connsiteY16" fmla="*/ 1608523 h 2354521"/>
              <a:gd name="connsiteX17" fmla="*/ 2095511 w 2296986"/>
              <a:gd name="connsiteY17" fmla="*/ 1557316 h 2354521"/>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910069 w 2296986"/>
              <a:gd name="connsiteY7" fmla="*/ 1225483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209809 w 2296986"/>
              <a:gd name="connsiteY15" fmla="*/ 996610 h 2354614"/>
              <a:gd name="connsiteX16" fmla="*/ 1677097 w 2296986"/>
              <a:gd name="connsiteY16" fmla="*/ 1608616 h 2354614"/>
              <a:gd name="connsiteX17" fmla="*/ 2095511 w 2296986"/>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63683 w 2296594"/>
              <a:gd name="connsiteY7" fmla="*/ 1325138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56016 w 2296594"/>
              <a:gd name="connsiteY7" fmla="*/ 1302141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594" h="2354614">
                <a:moveTo>
                  <a:pt x="2279828" y="1747911"/>
                </a:moveTo>
                <a:lnTo>
                  <a:pt x="1827734" y="1826397"/>
                </a:lnTo>
                <a:cubicBezTo>
                  <a:pt x="1873911" y="1907728"/>
                  <a:pt x="1985925" y="2047581"/>
                  <a:pt x="1955292" y="2095993"/>
                </a:cubicBezTo>
                <a:cubicBezTo>
                  <a:pt x="1897354" y="2139325"/>
                  <a:pt x="1773581" y="2007092"/>
                  <a:pt x="1682725" y="1962642"/>
                </a:cubicBezTo>
                <a:lnTo>
                  <a:pt x="1528801" y="2354614"/>
                </a:lnTo>
                <a:lnTo>
                  <a:pt x="1380670" y="2120909"/>
                </a:lnTo>
                <a:lnTo>
                  <a:pt x="1495730" y="1788220"/>
                </a:lnTo>
                <a:lnTo>
                  <a:pt x="856016" y="1302141"/>
                </a:lnTo>
                <a:lnTo>
                  <a:pt x="415139" y="2322305"/>
                </a:lnTo>
                <a:lnTo>
                  <a:pt x="293372" y="2052938"/>
                </a:lnTo>
                <a:cubicBezTo>
                  <a:pt x="369114" y="1624466"/>
                  <a:pt x="437192" y="1303314"/>
                  <a:pt x="512934" y="874842"/>
                </a:cubicBezTo>
                <a:cubicBezTo>
                  <a:pt x="317583" y="650129"/>
                  <a:pt x="-71270" y="102295"/>
                  <a:pt x="11355" y="5598"/>
                </a:cubicBezTo>
                <a:cubicBezTo>
                  <a:pt x="111253" y="-52136"/>
                  <a:pt x="623957" y="350637"/>
                  <a:pt x="840899" y="570880"/>
                </a:cubicBezTo>
                <a:lnTo>
                  <a:pt x="2041628" y="514690"/>
                </a:lnTo>
                <a:lnTo>
                  <a:pt x="2296594" y="662822"/>
                </a:lnTo>
                <a:lnTo>
                  <a:pt x="1209417" y="996610"/>
                </a:lnTo>
                <a:lnTo>
                  <a:pt x="1676705" y="1608616"/>
                </a:lnTo>
                <a:cubicBezTo>
                  <a:pt x="1795450" y="1589109"/>
                  <a:pt x="2095119" y="1557409"/>
                  <a:pt x="2095119" y="1557409"/>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27" name="Graphic 74">
            <a:extLst>
              <a:ext uri="{FF2B5EF4-FFF2-40B4-BE49-F238E27FC236}">
                <a16:creationId xmlns:a16="http://schemas.microsoft.com/office/drawing/2014/main" id="{3FCC1722-3D03-454B-B69B-437971CD8EC3}"/>
              </a:ext>
            </a:extLst>
          </p:cNvPr>
          <p:cNvGrpSpPr/>
          <p:nvPr/>
        </p:nvGrpSpPr>
        <p:grpSpPr>
          <a:xfrm>
            <a:off x="4455703" y="2809804"/>
            <a:ext cx="558557" cy="561269"/>
            <a:chOff x="4243255" y="3284873"/>
            <a:chExt cx="2045509" cy="1541580"/>
          </a:xfrm>
          <a:solidFill>
            <a:schemeClr val="accent1"/>
          </a:solidFill>
        </p:grpSpPr>
        <p:sp>
          <p:nvSpPr>
            <p:cNvPr id="28" name="Freeform: Shape 27">
              <a:extLst>
                <a:ext uri="{FF2B5EF4-FFF2-40B4-BE49-F238E27FC236}">
                  <a16:creationId xmlns:a16="http://schemas.microsoft.com/office/drawing/2014/main" id="{15CC092F-4E89-4C23-87EB-5AB0C9E4F64C}"/>
                </a:ext>
              </a:extLst>
            </p:cNvPr>
            <p:cNvSpPr/>
            <p:nvPr/>
          </p:nvSpPr>
          <p:spPr>
            <a:xfrm>
              <a:off x="4243255" y="3284873"/>
              <a:ext cx="1087023" cy="852578"/>
            </a:xfrm>
            <a:custGeom>
              <a:avLst/>
              <a:gdLst>
                <a:gd name="connsiteX0" fmla="*/ 763072 w 1087023"/>
                <a:gd name="connsiteY0" fmla="*/ 816007 h 852578"/>
                <a:gd name="connsiteX1" fmla="*/ 649576 w 1087023"/>
                <a:gd name="connsiteY1" fmla="*/ 703037 h 852578"/>
                <a:gd name="connsiteX2" fmla="*/ 422060 w 1087023"/>
                <a:gd name="connsiteY2" fmla="*/ 699359 h 852578"/>
                <a:gd name="connsiteX3" fmla="*/ 196121 w 1087023"/>
                <a:gd name="connsiteY3" fmla="*/ 331550 h 852578"/>
                <a:gd name="connsiteX4" fmla="*/ 664814 w 1087023"/>
                <a:gd name="connsiteY4" fmla="*/ 154476 h 852578"/>
                <a:gd name="connsiteX5" fmla="*/ 890754 w 1087023"/>
                <a:gd name="connsiteY5" fmla="*/ 522285 h 852578"/>
                <a:gd name="connsiteX6" fmla="*/ 1023165 w 1087023"/>
                <a:gd name="connsiteY6" fmla="*/ 617915 h 852578"/>
                <a:gd name="connsiteX7" fmla="*/ 1038928 w 1087023"/>
                <a:gd name="connsiteY7" fmla="*/ 254836 h 852578"/>
                <a:gd name="connsiteX8" fmla="*/ 323278 w 1087023"/>
                <a:gd name="connsiteY8" fmla="*/ 36778 h 852578"/>
                <a:gd name="connsiteX9" fmla="*/ 46896 w 1087023"/>
                <a:gd name="connsiteY9" fmla="*/ 599000 h 852578"/>
                <a:gd name="connsiteX10" fmla="*/ 763072 w 1087023"/>
                <a:gd name="connsiteY10" fmla="*/ 816007 h 85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023" h="852578">
                  <a:moveTo>
                    <a:pt x="763072" y="816007"/>
                  </a:moveTo>
                  <a:lnTo>
                    <a:pt x="649576" y="703037"/>
                  </a:lnTo>
                  <a:cubicBezTo>
                    <a:pt x="563929" y="732461"/>
                    <a:pt x="510334" y="723004"/>
                    <a:pt x="422060" y="699359"/>
                  </a:cubicBezTo>
                  <a:cubicBezTo>
                    <a:pt x="229749" y="646289"/>
                    <a:pt x="128339" y="482352"/>
                    <a:pt x="196121" y="331550"/>
                  </a:cubicBezTo>
                  <a:cubicBezTo>
                    <a:pt x="263377" y="180749"/>
                    <a:pt x="473028" y="101407"/>
                    <a:pt x="664814" y="154476"/>
                  </a:cubicBezTo>
                  <a:cubicBezTo>
                    <a:pt x="857125" y="207546"/>
                    <a:pt x="958536" y="371484"/>
                    <a:pt x="890754" y="522285"/>
                  </a:cubicBezTo>
                  <a:lnTo>
                    <a:pt x="1023165" y="617915"/>
                  </a:lnTo>
                  <a:cubicBezTo>
                    <a:pt x="1116168" y="461859"/>
                    <a:pt x="1095150" y="353093"/>
                    <a:pt x="1038928" y="254836"/>
                  </a:cubicBezTo>
                  <a:cubicBezTo>
                    <a:pt x="918602" y="38354"/>
                    <a:pt x="597558" y="-58853"/>
                    <a:pt x="323278" y="36778"/>
                  </a:cubicBezTo>
                  <a:cubicBezTo>
                    <a:pt x="48997" y="131882"/>
                    <a:pt x="-75007" y="384094"/>
                    <a:pt x="46896" y="599000"/>
                  </a:cubicBezTo>
                  <a:cubicBezTo>
                    <a:pt x="167747" y="814430"/>
                    <a:pt x="488791" y="911111"/>
                    <a:pt x="763072" y="816007"/>
                  </a:cubicBezTo>
                  <a:close/>
                </a:path>
              </a:pathLst>
            </a:custGeom>
            <a:grpFill/>
            <a:ln w="5240"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C014F4F4-F772-4AC1-91E2-637D902281D6}"/>
                </a:ext>
              </a:extLst>
            </p:cNvPr>
            <p:cNvSpPr/>
            <p:nvPr/>
          </p:nvSpPr>
          <p:spPr>
            <a:xfrm>
              <a:off x="4734021" y="3667251"/>
              <a:ext cx="1138359" cy="906189"/>
            </a:xfrm>
            <a:custGeom>
              <a:avLst/>
              <a:gdLst>
                <a:gd name="connsiteX0" fmla="*/ 668488 w 1138359"/>
                <a:gd name="connsiteY0" fmla="*/ 696349 h 906189"/>
                <a:gd name="connsiteX1" fmla="*/ 799848 w 1138359"/>
                <a:gd name="connsiteY1" fmla="*/ 829286 h 906189"/>
                <a:gd name="connsiteX2" fmla="*/ 795119 w 1138359"/>
                <a:gd name="connsiteY2" fmla="*/ 842422 h 906189"/>
                <a:gd name="connsiteX3" fmla="*/ 848714 w 1138359"/>
                <a:gd name="connsiteY3" fmla="*/ 904949 h 906189"/>
                <a:gd name="connsiteX4" fmla="*/ 920700 w 1138359"/>
                <a:gd name="connsiteY4" fmla="*/ 864490 h 906189"/>
                <a:gd name="connsiteX5" fmla="*/ 867105 w 1138359"/>
                <a:gd name="connsiteY5" fmla="*/ 801963 h 906189"/>
                <a:gd name="connsiteX6" fmla="*/ 849240 w 1138359"/>
                <a:gd name="connsiteY6" fmla="*/ 800912 h 906189"/>
                <a:gd name="connsiteX7" fmla="*/ 810882 w 1138359"/>
                <a:gd name="connsiteY7" fmla="*/ 756249 h 906189"/>
                <a:gd name="connsiteX8" fmla="*/ 769373 w 1138359"/>
                <a:gd name="connsiteY8" fmla="*/ 697400 h 906189"/>
                <a:gd name="connsiteX9" fmla="*/ 757813 w 1138359"/>
                <a:gd name="connsiteY9" fmla="*/ 679535 h 906189"/>
                <a:gd name="connsiteX10" fmla="*/ 748880 w 1138359"/>
                <a:gd name="connsiteY10" fmla="*/ 662721 h 906189"/>
                <a:gd name="connsiteX11" fmla="*/ 758338 w 1138359"/>
                <a:gd name="connsiteY11" fmla="*/ 658518 h 906189"/>
                <a:gd name="connsiteX12" fmla="*/ 756237 w 1138359"/>
                <a:gd name="connsiteY12" fmla="*/ 653789 h 906189"/>
                <a:gd name="connsiteX13" fmla="*/ 784085 w 1138359"/>
                <a:gd name="connsiteY13" fmla="*/ 618059 h 906189"/>
                <a:gd name="connsiteX14" fmla="*/ 799848 w 1138359"/>
                <a:gd name="connsiteY14" fmla="*/ 493529 h 906189"/>
                <a:gd name="connsiteX15" fmla="*/ 800899 w 1138359"/>
                <a:gd name="connsiteY15" fmla="*/ 487749 h 906189"/>
                <a:gd name="connsiteX16" fmla="*/ 827171 w 1138359"/>
                <a:gd name="connsiteY16" fmla="*/ 460426 h 906189"/>
                <a:gd name="connsiteX17" fmla="*/ 1036822 w 1138359"/>
                <a:gd name="connsiteY17" fmla="*/ 316455 h 906189"/>
                <a:gd name="connsiteX18" fmla="*/ 1047856 w 1138359"/>
                <a:gd name="connsiteY18" fmla="*/ 319608 h 906189"/>
                <a:gd name="connsiteX19" fmla="*/ 1137181 w 1138359"/>
                <a:gd name="connsiteY19" fmla="*/ 273369 h 906189"/>
                <a:gd name="connsiteX20" fmla="*/ 1074654 w 1138359"/>
                <a:gd name="connsiteY20" fmla="*/ 195079 h 906189"/>
                <a:gd name="connsiteX21" fmla="*/ 985329 w 1138359"/>
                <a:gd name="connsiteY21" fmla="*/ 241317 h 906189"/>
                <a:gd name="connsiteX22" fmla="*/ 987956 w 1138359"/>
                <a:gd name="connsiteY22" fmla="*/ 272844 h 906189"/>
                <a:gd name="connsiteX23" fmla="*/ 923852 w 1138359"/>
                <a:gd name="connsiteY23" fmla="*/ 306472 h 906189"/>
                <a:gd name="connsiteX24" fmla="*/ 825069 w 1138359"/>
                <a:gd name="connsiteY24" fmla="*/ 347456 h 906189"/>
                <a:gd name="connsiteX25" fmla="*/ 737846 w 1138359"/>
                <a:gd name="connsiteY25" fmla="*/ 372678 h 906189"/>
                <a:gd name="connsiteX26" fmla="*/ 737846 w 1138359"/>
                <a:gd name="connsiteY26" fmla="*/ 372152 h 906189"/>
                <a:gd name="connsiteX27" fmla="*/ 716829 w 1138359"/>
                <a:gd name="connsiteY27" fmla="*/ 377407 h 906189"/>
                <a:gd name="connsiteX28" fmla="*/ 711574 w 1138359"/>
                <a:gd name="connsiteY28" fmla="*/ 376356 h 906189"/>
                <a:gd name="connsiteX29" fmla="*/ 538179 w 1138359"/>
                <a:gd name="connsiteY29" fmla="*/ 330117 h 906189"/>
                <a:gd name="connsiteX30" fmla="*/ 511381 w 1138359"/>
                <a:gd name="connsiteY30" fmla="*/ 333270 h 906189"/>
                <a:gd name="connsiteX31" fmla="*/ 506652 w 1138359"/>
                <a:gd name="connsiteY31" fmla="*/ 332219 h 906189"/>
                <a:gd name="connsiteX32" fmla="*/ 506652 w 1138359"/>
                <a:gd name="connsiteY32" fmla="*/ 332219 h 906189"/>
                <a:gd name="connsiteX33" fmla="*/ 501398 w 1138359"/>
                <a:gd name="connsiteY33" fmla="*/ 335371 h 906189"/>
                <a:gd name="connsiteX34" fmla="*/ 502974 w 1138359"/>
                <a:gd name="connsiteY34" fmla="*/ 334320 h 906189"/>
                <a:gd name="connsiteX35" fmla="*/ 468295 w 1138359"/>
                <a:gd name="connsiteY35" fmla="*/ 315930 h 906189"/>
                <a:gd name="connsiteX36" fmla="*/ 439396 w 1138359"/>
                <a:gd name="connsiteY36" fmla="*/ 299116 h 906189"/>
                <a:gd name="connsiteX37" fmla="*/ 213982 w 1138359"/>
                <a:gd name="connsiteY37" fmla="*/ 117313 h 906189"/>
                <a:gd name="connsiteX38" fmla="*/ 211880 w 1138359"/>
                <a:gd name="connsiteY38" fmla="*/ 118364 h 906189"/>
                <a:gd name="connsiteX39" fmla="*/ 220812 w 1138359"/>
                <a:gd name="connsiteY39" fmla="*/ 86312 h 906189"/>
                <a:gd name="connsiteX40" fmla="*/ 128335 w 1138359"/>
                <a:gd name="connsiteY40" fmla="*/ 140 h 906189"/>
                <a:gd name="connsiteX41" fmla="*/ 30603 w 1138359"/>
                <a:gd name="connsiteY41" fmla="*/ 77380 h 906189"/>
                <a:gd name="connsiteX42" fmla="*/ 123080 w 1138359"/>
                <a:gd name="connsiteY42" fmla="*/ 163552 h 906189"/>
                <a:gd name="connsiteX43" fmla="*/ 138318 w 1138359"/>
                <a:gd name="connsiteY43" fmla="*/ 163027 h 906189"/>
                <a:gd name="connsiteX44" fmla="*/ 215558 w 1138359"/>
                <a:gd name="connsiteY44" fmla="*/ 233961 h 906189"/>
                <a:gd name="connsiteX45" fmla="*/ 290171 w 1138359"/>
                <a:gd name="connsiteY45" fmla="*/ 316981 h 906189"/>
                <a:gd name="connsiteX46" fmla="*/ 311188 w 1138359"/>
                <a:gd name="connsiteY46" fmla="*/ 342727 h 906189"/>
                <a:gd name="connsiteX47" fmla="*/ 351647 w 1138359"/>
                <a:gd name="connsiteY47" fmla="*/ 400526 h 906189"/>
                <a:gd name="connsiteX48" fmla="*/ 362156 w 1138359"/>
                <a:gd name="connsiteY48" fmla="*/ 417866 h 906189"/>
                <a:gd name="connsiteX49" fmla="*/ 352698 w 1138359"/>
                <a:gd name="connsiteY49" fmla="*/ 429951 h 906189"/>
                <a:gd name="connsiteX50" fmla="*/ 336935 w 1138359"/>
                <a:gd name="connsiteY50" fmla="*/ 554480 h 906189"/>
                <a:gd name="connsiteX51" fmla="*/ 335884 w 1138359"/>
                <a:gd name="connsiteY51" fmla="*/ 560260 h 906189"/>
                <a:gd name="connsiteX52" fmla="*/ 309612 w 1138359"/>
                <a:gd name="connsiteY52" fmla="*/ 587583 h 906189"/>
                <a:gd name="connsiteX53" fmla="*/ 109419 w 1138359"/>
                <a:gd name="connsiteY53" fmla="*/ 725774 h 906189"/>
                <a:gd name="connsiteX54" fmla="*/ 90503 w 1138359"/>
                <a:gd name="connsiteY54" fmla="*/ 719469 h 906189"/>
                <a:gd name="connsiteX55" fmla="*/ 1178 w 1138359"/>
                <a:gd name="connsiteY55" fmla="*/ 765707 h 906189"/>
                <a:gd name="connsiteX56" fmla="*/ 63705 w 1138359"/>
                <a:gd name="connsiteY56" fmla="*/ 843998 h 906189"/>
                <a:gd name="connsiteX57" fmla="*/ 153030 w 1138359"/>
                <a:gd name="connsiteY57" fmla="*/ 797759 h 906189"/>
                <a:gd name="connsiteX58" fmla="*/ 152505 w 1138359"/>
                <a:gd name="connsiteY58" fmla="*/ 772538 h 906189"/>
                <a:gd name="connsiteX59" fmla="*/ 212405 w 1138359"/>
                <a:gd name="connsiteY59" fmla="*/ 741012 h 906189"/>
                <a:gd name="connsiteX60" fmla="*/ 311188 w 1138359"/>
                <a:gd name="connsiteY60" fmla="*/ 700027 h 906189"/>
                <a:gd name="connsiteX61" fmla="*/ 398411 w 1138359"/>
                <a:gd name="connsiteY61" fmla="*/ 674806 h 906189"/>
                <a:gd name="connsiteX62" fmla="*/ 398411 w 1138359"/>
                <a:gd name="connsiteY62" fmla="*/ 675332 h 906189"/>
                <a:gd name="connsiteX63" fmla="*/ 419429 w 1138359"/>
                <a:gd name="connsiteY63" fmla="*/ 670077 h 906189"/>
                <a:gd name="connsiteX64" fmla="*/ 424683 w 1138359"/>
                <a:gd name="connsiteY64" fmla="*/ 671128 h 906189"/>
                <a:gd name="connsiteX65" fmla="*/ 598079 w 1138359"/>
                <a:gd name="connsiteY65" fmla="*/ 717367 h 906189"/>
                <a:gd name="connsiteX66" fmla="*/ 621724 w 1138359"/>
                <a:gd name="connsiteY66" fmla="*/ 714214 h 906189"/>
                <a:gd name="connsiteX67" fmla="*/ 668488 w 1138359"/>
                <a:gd name="connsiteY67" fmla="*/ 696349 h 90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38359" h="906189">
                  <a:moveTo>
                    <a:pt x="668488" y="696349"/>
                  </a:moveTo>
                  <a:cubicBezTo>
                    <a:pt x="717354" y="737334"/>
                    <a:pt x="759389" y="782522"/>
                    <a:pt x="799848" y="829286"/>
                  </a:cubicBezTo>
                  <a:cubicBezTo>
                    <a:pt x="797746" y="832964"/>
                    <a:pt x="796170" y="837693"/>
                    <a:pt x="795119" y="842422"/>
                  </a:cubicBezTo>
                  <a:cubicBezTo>
                    <a:pt x="789865" y="870796"/>
                    <a:pt x="814035" y="898644"/>
                    <a:pt x="848714" y="904949"/>
                  </a:cubicBezTo>
                  <a:cubicBezTo>
                    <a:pt x="883393" y="911255"/>
                    <a:pt x="915445" y="892864"/>
                    <a:pt x="920700" y="864490"/>
                  </a:cubicBezTo>
                  <a:cubicBezTo>
                    <a:pt x="925954" y="836116"/>
                    <a:pt x="901784" y="808268"/>
                    <a:pt x="867105" y="801963"/>
                  </a:cubicBezTo>
                  <a:cubicBezTo>
                    <a:pt x="861325" y="800912"/>
                    <a:pt x="855019" y="800387"/>
                    <a:pt x="849240" y="800912"/>
                  </a:cubicBezTo>
                  <a:cubicBezTo>
                    <a:pt x="836104" y="786200"/>
                    <a:pt x="822968" y="771487"/>
                    <a:pt x="810882" y="756249"/>
                  </a:cubicBezTo>
                  <a:lnTo>
                    <a:pt x="769373" y="697400"/>
                  </a:lnTo>
                  <a:lnTo>
                    <a:pt x="757813" y="679535"/>
                  </a:lnTo>
                  <a:lnTo>
                    <a:pt x="748880" y="662721"/>
                  </a:lnTo>
                  <a:lnTo>
                    <a:pt x="758338" y="658518"/>
                  </a:lnTo>
                  <a:lnTo>
                    <a:pt x="756237" y="653789"/>
                  </a:lnTo>
                  <a:lnTo>
                    <a:pt x="784085" y="618059"/>
                  </a:lnTo>
                  <a:cubicBezTo>
                    <a:pt x="806679" y="580752"/>
                    <a:pt x="811408" y="539242"/>
                    <a:pt x="799848" y="493529"/>
                  </a:cubicBezTo>
                  <a:cubicBezTo>
                    <a:pt x="799323" y="491427"/>
                    <a:pt x="799848" y="489325"/>
                    <a:pt x="800899" y="487749"/>
                  </a:cubicBezTo>
                  <a:cubicBezTo>
                    <a:pt x="809306" y="478291"/>
                    <a:pt x="817713" y="469359"/>
                    <a:pt x="827171" y="460426"/>
                  </a:cubicBezTo>
                  <a:cubicBezTo>
                    <a:pt x="888648" y="403679"/>
                    <a:pt x="961158" y="359016"/>
                    <a:pt x="1036822" y="316455"/>
                  </a:cubicBezTo>
                  <a:cubicBezTo>
                    <a:pt x="1040500" y="317506"/>
                    <a:pt x="1044178" y="318557"/>
                    <a:pt x="1047856" y="319608"/>
                  </a:cubicBezTo>
                  <a:cubicBezTo>
                    <a:pt x="1089891" y="328541"/>
                    <a:pt x="1129825" y="308048"/>
                    <a:pt x="1137181" y="273369"/>
                  </a:cubicBezTo>
                  <a:cubicBezTo>
                    <a:pt x="1144537" y="238690"/>
                    <a:pt x="1116689" y="204011"/>
                    <a:pt x="1074654" y="195079"/>
                  </a:cubicBezTo>
                  <a:cubicBezTo>
                    <a:pt x="1032618" y="186146"/>
                    <a:pt x="992685" y="206638"/>
                    <a:pt x="985329" y="241317"/>
                  </a:cubicBezTo>
                  <a:cubicBezTo>
                    <a:pt x="983227" y="251826"/>
                    <a:pt x="984278" y="262860"/>
                    <a:pt x="987956" y="272844"/>
                  </a:cubicBezTo>
                  <a:cubicBezTo>
                    <a:pt x="966938" y="284404"/>
                    <a:pt x="945921" y="295963"/>
                    <a:pt x="923852" y="306472"/>
                  </a:cubicBezTo>
                  <a:cubicBezTo>
                    <a:pt x="891800" y="321710"/>
                    <a:pt x="858697" y="335371"/>
                    <a:pt x="825069" y="347456"/>
                  </a:cubicBezTo>
                  <a:lnTo>
                    <a:pt x="737846" y="372678"/>
                  </a:lnTo>
                  <a:lnTo>
                    <a:pt x="737846" y="372152"/>
                  </a:lnTo>
                  <a:lnTo>
                    <a:pt x="716829" y="377407"/>
                  </a:lnTo>
                  <a:lnTo>
                    <a:pt x="711574" y="376356"/>
                  </a:lnTo>
                  <a:cubicBezTo>
                    <a:pt x="658505" y="340626"/>
                    <a:pt x="600181" y="324862"/>
                    <a:pt x="538179" y="330117"/>
                  </a:cubicBezTo>
                  <a:lnTo>
                    <a:pt x="511381" y="333270"/>
                  </a:lnTo>
                  <a:lnTo>
                    <a:pt x="506652" y="332219"/>
                  </a:lnTo>
                  <a:lnTo>
                    <a:pt x="506652" y="332219"/>
                  </a:lnTo>
                  <a:lnTo>
                    <a:pt x="501398" y="335371"/>
                  </a:lnTo>
                  <a:lnTo>
                    <a:pt x="502974" y="334320"/>
                  </a:lnTo>
                  <a:lnTo>
                    <a:pt x="468295" y="315930"/>
                  </a:lnTo>
                  <a:lnTo>
                    <a:pt x="439396" y="299116"/>
                  </a:lnTo>
                  <a:cubicBezTo>
                    <a:pt x="357427" y="244995"/>
                    <a:pt x="284916" y="182468"/>
                    <a:pt x="213982" y="117313"/>
                  </a:cubicBezTo>
                  <a:lnTo>
                    <a:pt x="211880" y="118364"/>
                  </a:lnTo>
                  <a:cubicBezTo>
                    <a:pt x="217134" y="108381"/>
                    <a:pt x="220287" y="97872"/>
                    <a:pt x="220812" y="86312"/>
                  </a:cubicBezTo>
                  <a:cubicBezTo>
                    <a:pt x="222389" y="41124"/>
                    <a:pt x="180879" y="2767"/>
                    <a:pt x="128335" y="140"/>
                  </a:cubicBezTo>
                  <a:cubicBezTo>
                    <a:pt x="75791" y="-2487"/>
                    <a:pt x="32179" y="32192"/>
                    <a:pt x="30603" y="77380"/>
                  </a:cubicBezTo>
                  <a:cubicBezTo>
                    <a:pt x="29026" y="122568"/>
                    <a:pt x="70536" y="160925"/>
                    <a:pt x="123080" y="163552"/>
                  </a:cubicBezTo>
                  <a:cubicBezTo>
                    <a:pt x="128335" y="163552"/>
                    <a:pt x="133589" y="163552"/>
                    <a:pt x="138318" y="163027"/>
                  </a:cubicBezTo>
                  <a:cubicBezTo>
                    <a:pt x="164590" y="186672"/>
                    <a:pt x="190862" y="209265"/>
                    <a:pt x="215558" y="233961"/>
                  </a:cubicBezTo>
                  <a:lnTo>
                    <a:pt x="290171" y="316981"/>
                  </a:lnTo>
                  <a:lnTo>
                    <a:pt x="311188" y="342727"/>
                  </a:lnTo>
                  <a:lnTo>
                    <a:pt x="351647" y="400526"/>
                  </a:lnTo>
                  <a:lnTo>
                    <a:pt x="362156" y="417866"/>
                  </a:lnTo>
                  <a:lnTo>
                    <a:pt x="352698" y="429951"/>
                  </a:lnTo>
                  <a:cubicBezTo>
                    <a:pt x="330104" y="467257"/>
                    <a:pt x="325375" y="508767"/>
                    <a:pt x="336935" y="554480"/>
                  </a:cubicBezTo>
                  <a:cubicBezTo>
                    <a:pt x="337460" y="556582"/>
                    <a:pt x="336935" y="558684"/>
                    <a:pt x="335884" y="560260"/>
                  </a:cubicBezTo>
                  <a:cubicBezTo>
                    <a:pt x="327477" y="569718"/>
                    <a:pt x="319070" y="578650"/>
                    <a:pt x="309612" y="587583"/>
                  </a:cubicBezTo>
                  <a:cubicBezTo>
                    <a:pt x="250762" y="641703"/>
                    <a:pt x="181930" y="685315"/>
                    <a:pt x="109419" y="725774"/>
                  </a:cubicBezTo>
                  <a:cubicBezTo>
                    <a:pt x="103639" y="723147"/>
                    <a:pt x="96808" y="721045"/>
                    <a:pt x="90503" y="719469"/>
                  </a:cubicBezTo>
                  <a:cubicBezTo>
                    <a:pt x="48468" y="710536"/>
                    <a:pt x="8534" y="731028"/>
                    <a:pt x="1178" y="765707"/>
                  </a:cubicBezTo>
                  <a:cubicBezTo>
                    <a:pt x="-6178" y="800387"/>
                    <a:pt x="21670" y="835066"/>
                    <a:pt x="63705" y="843998"/>
                  </a:cubicBezTo>
                  <a:cubicBezTo>
                    <a:pt x="105741" y="852931"/>
                    <a:pt x="145674" y="832438"/>
                    <a:pt x="153030" y="797759"/>
                  </a:cubicBezTo>
                  <a:cubicBezTo>
                    <a:pt x="154607" y="789352"/>
                    <a:pt x="154607" y="780945"/>
                    <a:pt x="152505" y="772538"/>
                  </a:cubicBezTo>
                  <a:cubicBezTo>
                    <a:pt x="171946" y="762029"/>
                    <a:pt x="191913" y="750995"/>
                    <a:pt x="212405" y="741012"/>
                  </a:cubicBezTo>
                  <a:cubicBezTo>
                    <a:pt x="244457" y="725774"/>
                    <a:pt x="277560" y="712112"/>
                    <a:pt x="311188" y="700027"/>
                  </a:cubicBezTo>
                  <a:lnTo>
                    <a:pt x="398411" y="674806"/>
                  </a:lnTo>
                  <a:lnTo>
                    <a:pt x="398411" y="675332"/>
                  </a:lnTo>
                  <a:lnTo>
                    <a:pt x="419429" y="670077"/>
                  </a:lnTo>
                  <a:lnTo>
                    <a:pt x="424683" y="671128"/>
                  </a:lnTo>
                  <a:cubicBezTo>
                    <a:pt x="477753" y="706858"/>
                    <a:pt x="536077" y="722621"/>
                    <a:pt x="598079" y="717367"/>
                  </a:cubicBezTo>
                  <a:lnTo>
                    <a:pt x="621724" y="714214"/>
                  </a:lnTo>
                  <a:lnTo>
                    <a:pt x="668488" y="696349"/>
                  </a:lnTo>
                  <a:close/>
                </a:path>
              </a:pathLst>
            </a:custGeom>
            <a:grpFill/>
            <a:ln w="5240"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C96BCFC3-4D15-408C-95E7-A47BB0051E18}"/>
                </a:ext>
              </a:extLst>
            </p:cNvPr>
            <p:cNvSpPr/>
            <p:nvPr/>
          </p:nvSpPr>
          <p:spPr>
            <a:xfrm>
              <a:off x="5332950" y="4314620"/>
              <a:ext cx="632182" cy="453406"/>
            </a:xfrm>
            <a:custGeom>
              <a:avLst/>
              <a:gdLst>
                <a:gd name="connsiteX0" fmla="*/ 202496 w 632182"/>
                <a:gd name="connsiteY0" fmla="*/ 11673 h 453406"/>
                <a:gd name="connsiteX1" fmla="*/ 264498 w 632182"/>
                <a:gd name="connsiteY1" fmla="*/ 75777 h 453406"/>
                <a:gd name="connsiteX2" fmla="*/ 396383 w 632182"/>
                <a:gd name="connsiteY2" fmla="*/ 86286 h 453406"/>
                <a:gd name="connsiteX3" fmla="*/ 515133 w 632182"/>
                <a:gd name="connsiteY3" fmla="*/ 290157 h 453406"/>
                <a:gd name="connsiteX4" fmla="*/ 236649 w 632182"/>
                <a:gd name="connsiteY4" fmla="*/ 366346 h 453406"/>
                <a:gd name="connsiteX5" fmla="*/ 117900 w 632182"/>
                <a:gd name="connsiteY5" fmla="*/ 162475 h 453406"/>
                <a:gd name="connsiteX6" fmla="*/ 44338 w 632182"/>
                <a:gd name="connsiteY6" fmla="*/ 106778 h 453406"/>
                <a:gd name="connsiteX7" fmla="*/ 22270 w 632182"/>
                <a:gd name="connsiteY7" fmla="*/ 298564 h 453406"/>
                <a:gd name="connsiteX8" fmla="*/ 430537 w 632182"/>
                <a:gd name="connsiteY8" fmla="*/ 441484 h 453406"/>
                <a:gd name="connsiteX9" fmla="*/ 610763 w 632182"/>
                <a:gd name="connsiteY9" fmla="*/ 154068 h 453406"/>
                <a:gd name="connsiteX10" fmla="*/ 202496 w 632182"/>
                <a:gd name="connsiteY10" fmla="*/ 11673 h 45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2182" h="453406">
                  <a:moveTo>
                    <a:pt x="202496" y="11673"/>
                  </a:moveTo>
                  <a:lnTo>
                    <a:pt x="264498" y="75777"/>
                  </a:lnTo>
                  <a:cubicBezTo>
                    <a:pt x="314940" y="63167"/>
                    <a:pt x="345941" y="70523"/>
                    <a:pt x="396383" y="86286"/>
                  </a:cubicBezTo>
                  <a:cubicBezTo>
                    <a:pt x="506201" y="121491"/>
                    <a:pt x="559270" y="212392"/>
                    <a:pt x="515133" y="290157"/>
                  </a:cubicBezTo>
                  <a:cubicBezTo>
                    <a:pt x="470996" y="367397"/>
                    <a:pt x="346467" y="401551"/>
                    <a:pt x="236649" y="366346"/>
                  </a:cubicBezTo>
                  <a:cubicBezTo>
                    <a:pt x="126832" y="331141"/>
                    <a:pt x="73763" y="240240"/>
                    <a:pt x="117900" y="162475"/>
                  </a:cubicBezTo>
                  <a:lnTo>
                    <a:pt x="44338" y="106778"/>
                  </a:lnTo>
                  <a:cubicBezTo>
                    <a:pt x="-15037" y="186120"/>
                    <a:pt x="-6630" y="244444"/>
                    <a:pt x="22270" y="298564"/>
                  </a:cubicBezTo>
                  <a:cubicBezTo>
                    <a:pt x="84797" y="417839"/>
                    <a:pt x="267650" y="481418"/>
                    <a:pt x="430537" y="441484"/>
                  </a:cubicBezTo>
                  <a:cubicBezTo>
                    <a:pt x="592898" y="401551"/>
                    <a:pt x="673816" y="272818"/>
                    <a:pt x="610763" y="154068"/>
                  </a:cubicBezTo>
                  <a:cubicBezTo>
                    <a:pt x="548236" y="35844"/>
                    <a:pt x="365382" y="-27735"/>
                    <a:pt x="202496" y="11673"/>
                  </a:cubicBezTo>
                  <a:close/>
                </a:path>
              </a:pathLst>
            </a:custGeom>
            <a:grpFill/>
            <a:ln w="5240"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A268032D-A81B-4A57-91B6-24028EBC0A95}"/>
                </a:ext>
              </a:extLst>
            </p:cNvPr>
            <p:cNvSpPr/>
            <p:nvPr/>
          </p:nvSpPr>
          <p:spPr>
            <a:xfrm>
              <a:off x="5468334" y="3549051"/>
              <a:ext cx="820430" cy="622379"/>
            </a:xfrm>
            <a:custGeom>
              <a:avLst/>
              <a:gdLst>
                <a:gd name="connsiteX0" fmla="*/ 785390 w 820430"/>
                <a:gd name="connsiteY0" fmla="*/ 185070 h 622379"/>
                <a:gd name="connsiteX1" fmla="*/ 244185 w 820430"/>
                <a:gd name="connsiteY1" fmla="*/ 26913 h 622379"/>
                <a:gd name="connsiteX2" fmla="*/ 35060 w 820430"/>
                <a:gd name="connsiteY2" fmla="*/ 437282 h 622379"/>
                <a:gd name="connsiteX3" fmla="*/ 143301 w 820430"/>
                <a:gd name="connsiteY3" fmla="*/ 372127 h 622379"/>
                <a:gd name="connsiteX4" fmla="*/ 146979 w 820430"/>
                <a:gd name="connsiteY4" fmla="*/ 241818 h 622379"/>
                <a:gd name="connsiteX5" fmla="*/ 501126 w 820430"/>
                <a:gd name="connsiteY5" fmla="*/ 112034 h 622379"/>
                <a:gd name="connsiteX6" fmla="*/ 671894 w 820430"/>
                <a:gd name="connsiteY6" fmla="*/ 380534 h 622379"/>
                <a:gd name="connsiteX7" fmla="*/ 317747 w 820430"/>
                <a:gd name="connsiteY7" fmla="*/ 510318 h 622379"/>
                <a:gd name="connsiteX8" fmla="*/ 225795 w 820430"/>
                <a:gd name="connsiteY8" fmla="*/ 585982 h 622379"/>
                <a:gd name="connsiteX9" fmla="*/ 575213 w 820430"/>
                <a:gd name="connsiteY9" fmla="*/ 594914 h 622379"/>
                <a:gd name="connsiteX10" fmla="*/ 785390 w 820430"/>
                <a:gd name="connsiteY10" fmla="*/ 185070 h 622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0430" h="622379">
                  <a:moveTo>
                    <a:pt x="785390" y="185070"/>
                  </a:moveTo>
                  <a:cubicBezTo>
                    <a:pt x="693963" y="27963"/>
                    <a:pt x="451209" y="-42971"/>
                    <a:pt x="244185" y="26913"/>
                  </a:cubicBezTo>
                  <a:cubicBezTo>
                    <a:pt x="37162" y="96271"/>
                    <a:pt x="-56367" y="280175"/>
                    <a:pt x="35060" y="437282"/>
                  </a:cubicBezTo>
                  <a:lnTo>
                    <a:pt x="143301" y="372127"/>
                  </a:lnTo>
                  <a:cubicBezTo>
                    <a:pt x="114927" y="323261"/>
                    <a:pt x="123860" y="292260"/>
                    <a:pt x="146979" y="241818"/>
                  </a:cubicBezTo>
                  <a:cubicBezTo>
                    <a:pt x="197947" y="132001"/>
                    <a:pt x="356104" y="73677"/>
                    <a:pt x="501126" y="112034"/>
                  </a:cubicBezTo>
                  <a:cubicBezTo>
                    <a:pt x="646148" y="150391"/>
                    <a:pt x="722862" y="270717"/>
                    <a:pt x="671894" y="380534"/>
                  </a:cubicBezTo>
                  <a:cubicBezTo>
                    <a:pt x="620926" y="490351"/>
                    <a:pt x="462769" y="548675"/>
                    <a:pt x="317747" y="510318"/>
                  </a:cubicBezTo>
                  <a:lnTo>
                    <a:pt x="225795" y="585982"/>
                  </a:lnTo>
                  <a:cubicBezTo>
                    <a:pt x="376071" y="639051"/>
                    <a:pt x="480634" y="626966"/>
                    <a:pt x="575213" y="594914"/>
                  </a:cubicBezTo>
                  <a:cubicBezTo>
                    <a:pt x="783288" y="526081"/>
                    <a:pt x="876816" y="342177"/>
                    <a:pt x="785390" y="185070"/>
                  </a:cubicBezTo>
                  <a:close/>
                </a:path>
              </a:pathLst>
            </a:custGeom>
            <a:grpFill/>
            <a:ln w="5240"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4014013-C1BC-4E06-9B54-2930CF904204}"/>
                </a:ext>
              </a:extLst>
            </p:cNvPr>
            <p:cNvSpPr/>
            <p:nvPr/>
          </p:nvSpPr>
          <p:spPr>
            <a:xfrm>
              <a:off x="4355718" y="4202861"/>
              <a:ext cx="819177" cy="623592"/>
            </a:xfrm>
            <a:custGeom>
              <a:avLst/>
              <a:gdLst>
                <a:gd name="connsiteX0" fmla="*/ 678982 w 819177"/>
                <a:gd name="connsiteY0" fmla="*/ 265302 h 623592"/>
                <a:gd name="connsiteX1" fmla="*/ 668999 w 819177"/>
                <a:gd name="connsiteY1" fmla="*/ 395611 h 623592"/>
                <a:gd name="connsiteX2" fmla="*/ 308546 w 819177"/>
                <a:gd name="connsiteY2" fmla="*/ 506479 h 623592"/>
                <a:gd name="connsiteX3" fmla="*/ 151965 w 819177"/>
                <a:gd name="connsiteY3" fmla="*/ 229046 h 623592"/>
                <a:gd name="connsiteX4" fmla="*/ 512418 w 819177"/>
                <a:gd name="connsiteY4" fmla="*/ 118178 h 623592"/>
                <a:gd name="connsiteX5" fmla="*/ 608048 w 819177"/>
                <a:gd name="connsiteY5" fmla="*/ 47244 h 623592"/>
                <a:gd name="connsiteX6" fmla="*/ 259680 w 819177"/>
                <a:gd name="connsiteY6" fmla="*/ 19921 h 623592"/>
                <a:gd name="connsiteX7" fmla="*/ 29012 w 819177"/>
                <a:gd name="connsiteY7" fmla="*/ 418730 h 623592"/>
                <a:gd name="connsiteX8" fmla="*/ 560233 w 819177"/>
                <a:gd name="connsiteY8" fmla="*/ 604736 h 623592"/>
                <a:gd name="connsiteX9" fmla="*/ 790376 w 819177"/>
                <a:gd name="connsiteY9" fmla="*/ 205927 h 623592"/>
                <a:gd name="connsiteX10" fmla="*/ 678982 w 819177"/>
                <a:gd name="connsiteY10" fmla="*/ 265302 h 62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9177" h="623592">
                  <a:moveTo>
                    <a:pt x="678982" y="265302"/>
                  </a:moveTo>
                  <a:cubicBezTo>
                    <a:pt x="704729" y="315744"/>
                    <a:pt x="694220" y="345694"/>
                    <a:pt x="668999" y="395611"/>
                  </a:cubicBezTo>
                  <a:cubicBezTo>
                    <a:pt x="612251" y="502801"/>
                    <a:pt x="451466" y="552718"/>
                    <a:pt x="308546" y="506479"/>
                  </a:cubicBezTo>
                  <a:cubicBezTo>
                    <a:pt x="165627" y="460240"/>
                    <a:pt x="95743" y="336762"/>
                    <a:pt x="151965" y="229046"/>
                  </a:cubicBezTo>
                  <a:cubicBezTo>
                    <a:pt x="208713" y="121856"/>
                    <a:pt x="369498" y="71939"/>
                    <a:pt x="512418" y="118178"/>
                  </a:cubicBezTo>
                  <a:lnTo>
                    <a:pt x="608048" y="47244"/>
                  </a:lnTo>
                  <a:cubicBezTo>
                    <a:pt x="460924" y="-13708"/>
                    <a:pt x="355836" y="-7402"/>
                    <a:pt x="259680" y="19921"/>
                  </a:cubicBezTo>
                  <a:cubicBezTo>
                    <a:pt x="48453" y="78245"/>
                    <a:pt x="-54533" y="256895"/>
                    <a:pt x="29012" y="418730"/>
                  </a:cubicBezTo>
                  <a:cubicBezTo>
                    <a:pt x="111506" y="580041"/>
                    <a:pt x="350582" y="663586"/>
                    <a:pt x="560233" y="604736"/>
                  </a:cubicBezTo>
                  <a:cubicBezTo>
                    <a:pt x="770934" y="546413"/>
                    <a:pt x="873395" y="367763"/>
                    <a:pt x="790376" y="205927"/>
                  </a:cubicBezTo>
                  <a:lnTo>
                    <a:pt x="678982" y="265302"/>
                  </a:lnTo>
                  <a:close/>
                </a:path>
              </a:pathLst>
            </a:custGeom>
            <a:grpFill/>
            <a:ln w="5240" cap="flat">
              <a:noFill/>
              <a:prstDash val="solid"/>
              <a:miter/>
            </a:ln>
          </p:spPr>
          <p:txBody>
            <a:bodyPr rtlCol="0" anchor="ctr"/>
            <a:lstStyle/>
            <a:p>
              <a:endParaRPr lang="en-US"/>
            </a:p>
          </p:txBody>
        </p:sp>
      </p:grpSp>
      <p:cxnSp>
        <p:nvCxnSpPr>
          <p:cNvPr id="3" name="Elbow Connector 132">
            <a:extLst>
              <a:ext uri="{FF2B5EF4-FFF2-40B4-BE49-F238E27FC236}">
                <a16:creationId xmlns:a16="http://schemas.microsoft.com/office/drawing/2014/main" id="{99260B21-6E9E-FAA1-61BC-EA103D9D2B3B}"/>
              </a:ext>
            </a:extLst>
          </p:cNvPr>
          <p:cNvCxnSpPr>
            <a:cxnSpLocks/>
            <a:stCxn id="20" idx="9"/>
          </p:cNvCxnSpPr>
          <p:nvPr/>
        </p:nvCxnSpPr>
        <p:spPr>
          <a:xfrm flipV="1">
            <a:off x="4984022" y="1553604"/>
            <a:ext cx="1531152" cy="700389"/>
          </a:xfrm>
          <a:prstGeom prst="bentConnector3">
            <a:avLst>
              <a:gd name="adj1" fmla="val 50000"/>
            </a:avLst>
          </a:prstGeom>
          <a:ln w="19050">
            <a:solidFill>
              <a:schemeClr val="accent4"/>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6D14CDF7-3F40-1221-B661-8AE84C8A5786}"/>
              </a:ext>
            </a:extLst>
          </p:cNvPr>
          <p:cNvGrpSpPr/>
          <p:nvPr/>
        </p:nvGrpSpPr>
        <p:grpSpPr>
          <a:xfrm>
            <a:off x="6399997" y="4437069"/>
            <a:ext cx="2412603" cy="1794278"/>
            <a:chOff x="302738" y="4478612"/>
            <a:chExt cx="2851594" cy="1794278"/>
          </a:xfrm>
        </p:grpSpPr>
        <p:sp>
          <p:nvSpPr>
            <p:cNvPr id="15" name="TextBox 14">
              <a:extLst>
                <a:ext uri="{FF2B5EF4-FFF2-40B4-BE49-F238E27FC236}">
                  <a16:creationId xmlns:a16="http://schemas.microsoft.com/office/drawing/2014/main" id="{6F357A1D-7223-A40B-CBB1-50EB3F44DEEC}"/>
                </a:ext>
              </a:extLst>
            </p:cNvPr>
            <p:cNvSpPr txBox="1"/>
            <p:nvPr/>
          </p:nvSpPr>
          <p:spPr>
            <a:xfrm>
              <a:off x="302738" y="4478612"/>
              <a:ext cx="2851594" cy="338554"/>
            </a:xfrm>
            <a:prstGeom prst="rect">
              <a:avLst/>
            </a:prstGeom>
            <a:noFill/>
          </p:spPr>
          <p:txBody>
            <a:bodyPr wrap="square" lIns="0" rtlCol="0" anchor="ctr">
              <a:spAutoFit/>
            </a:bodyPr>
            <a:lstStyle/>
            <a:p>
              <a:r>
                <a:rPr lang="en-US" sz="1600" b="1" dirty="0"/>
                <a:t>Research Methods</a:t>
              </a:r>
            </a:p>
          </p:txBody>
        </p:sp>
        <p:sp>
          <p:nvSpPr>
            <p:cNvPr id="33" name="TextBox 32">
              <a:extLst>
                <a:ext uri="{FF2B5EF4-FFF2-40B4-BE49-F238E27FC236}">
                  <a16:creationId xmlns:a16="http://schemas.microsoft.com/office/drawing/2014/main" id="{6B90CC48-AE59-E1E1-C899-C820E3E94C4C}"/>
                </a:ext>
              </a:extLst>
            </p:cNvPr>
            <p:cNvSpPr txBox="1"/>
            <p:nvPr/>
          </p:nvSpPr>
          <p:spPr>
            <a:xfrm>
              <a:off x="302738" y="4887895"/>
              <a:ext cx="2851594" cy="1384995"/>
            </a:xfrm>
            <a:prstGeom prst="rect">
              <a:avLst/>
            </a:prstGeom>
            <a:noFill/>
          </p:spPr>
          <p:txBody>
            <a:bodyPr wrap="square" lIns="0" rtlCol="0">
              <a:spAutoFit/>
            </a:bodyPr>
            <a:lstStyle/>
            <a:p>
              <a:pPr algn="just"/>
              <a:r>
                <a:rPr lang="en-US" altLang="ko-KR" sz="1400" b="1" dirty="0">
                  <a:solidFill>
                    <a:schemeClr val="tx1">
                      <a:lumMod val="75000"/>
                      <a:lumOff val="25000"/>
                    </a:schemeClr>
                  </a:solidFill>
                  <a:cs typeface="Arial" pitchFamily="34" charset="0"/>
                </a:rPr>
                <a:t>Descriptive method </a:t>
              </a:r>
              <a:r>
                <a:rPr lang="en-US" altLang="ko-KR" sz="1400" dirty="0">
                  <a:solidFill>
                    <a:schemeClr val="tx1">
                      <a:lumMod val="75000"/>
                      <a:lumOff val="25000"/>
                    </a:schemeClr>
                  </a:solidFill>
                  <a:cs typeface="Arial" pitchFamily="34" charset="0"/>
                </a:rPr>
                <a:t>is a research method that aims to describe the characteristics of a phenomenon or population by collecting and analyzing existing data.</a:t>
              </a:r>
            </a:p>
          </p:txBody>
        </p:sp>
      </p:grpSp>
      <p:sp>
        <p:nvSpPr>
          <p:cNvPr id="34" name="TextBox 33">
            <a:extLst>
              <a:ext uri="{FF2B5EF4-FFF2-40B4-BE49-F238E27FC236}">
                <a16:creationId xmlns:a16="http://schemas.microsoft.com/office/drawing/2014/main" id="{AD2C769B-63FB-E182-E5B1-53F60311A7D4}"/>
              </a:ext>
            </a:extLst>
          </p:cNvPr>
          <p:cNvSpPr txBox="1"/>
          <p:nvPr/>
        </p:nvSpPr>
        <p:spPr>
          <a:xfrm>
            <a:off x="2702190" y="993434"/>
            <a:ext cx="331400" cy="369332"/>
          </a:xfrm>
          <a:prstGeom prst="rect">
            <a:avLst/>
          </a:prstGeom>
          <a:noFill/>
        </p:spPr>
        <p:txBody>
          <a:bodyPr wrap="square" rtlCol="0">
            <a:spAutoFit/>
          </a:bodyPr>
          <a:lstStyle/>
          <a:p>
            <a:pPr algn="just"/>
            <a:r>
              <a:rPr lang="en-US" altLang="ko-KR" dirty="0">
                <a:solidFill>
                  <a:schemeClr val="tx1">
                    <a:lumMod val="75000"/>
                    <a:lumOff val="25000"/>
                  </a:schemeClr>
                </a:solidFill>
                <a:cs typeface="Arial" pitchFamily="34" charset="0"/>
              </a:rPr>
              <a:t>1.</a:t>
            </a:r>
          </a:p>
        </p:txBody>
      </p:sp>
      <p:sp>
        <p:nvSpPr>
          <p:cNvPr id="35" name="TextBox 34">
            <a:extLst>
              <a:ext uri="{FF2B5EF4-FFF2-40B4-BE49-F238E27FC236}">
                <a16:creationId xmlns:a16="http://schemas.microsoft.com/office/drawing/2014/main" id="{DCB25B45-A9D5-9DDA-261B-F823B02BF50C}"/>
              </a:ext>
            </a:extLst>
          </p:cNvPr>
          <p:cNvSpPr txBox="1"/>
          <p:nvPr/>
        </p:nvSpPr>
        <p:spPr>
          <a:xfrm>
            <a:off x="2536490" y="4214961"/>
            <a:ext cx="331400" cy="369332"/>
          </a:xfrm>
          <a:prstGeom prst="rect">
            <a:avLst/>
          </a:prstGeom>
          <a:noFill/>
        </p:spPr>
        <p:txBody>
          <a:bodyPr wrap="square" rtlCol="0">
            <a:spAutoFit/>
          </a:bodyPr>
          <a:lstStyle/>
          <a:p>
            <a:pPr algn="just"/>
            <a:r>
              <a:rPr lang="en-US" altLang="ko-KR" dirty="0">
                <a:solidFill>
                  <a:schemeClr val="tx1">
                    <a:lumMod val="75000"/>
                    <a:lumOff val="25000"/>
                  </a:schemeClr>
                </a:solidFill>
                <a:cs typeface="Arial" pitchFamily="34" charset="0"/>
              </a:rPr>
              <a:t>2.</a:t>
            </a:r>
          </a:p>
        </p:txBody>
      </p:sp>
      <p:sp>
        <p:nvSpPr>
          <p:cNvPr id="38" name="TextBox 37">
            <a:extLst>
              <a:ext uri="{FF2B5EF4-FFF2-40B4-BE49-F238E27FC236}">
                <a16:creationId xmlns:a16="http://schemas.microsoft.com/office/drawing/2014/main" id="{C7870F2E-BE6F-BB9D-1BC3-DEDC988A24BE}"/>
              </a:ext>
            </a:extLst>
          </p:cNvPr>
          <p:cNvSpPr txBox="1"/>
          <p:nvPr/>
        </p:nvSpPr>
        <p:spPr>
          <a:xfrm>
            <a:off x="5794134" y="4114278"/>
            <a:ext cx="331400" cy="369332"/>
          </a:xfrm>
          <a:prstGeom prst="rect">
            <a:avLst/>
          </a:prstGeom>
          <a:noFill/>
        </p:spPr>
        <p:txBody>
          <a:bodyPr wrap="square" rtlCol="0">
            <a:spAutoFit/>
          </a:bodyPr>
          <a:lstStyle/>
          <a:p>
            <a:pPr algn="just"/>
            <a:r>
              <a:rPr lang="en-US" altLang="ko-KR" dirty="0">
                <a:solidFill>
                  <a:schemeClr val="tx1">
                    <a:lumMod val="75000"/>
                    <a:lumOff val="25000"/>
                  </a:schemeClr>
                </a:solidFill>
                <a:cs typeface="Arial" pitchFamily="34" charset="0"/>
              </a:rPr>
              <a:t>3.</a:t>
            </a:r>
          </a:p>
        </p:txBody>
      </p:sp>
      <p:sp>
        <p:nvSpPr>
          <p:cNvPr id="39" name="TextBox 38">
            <a:extLst>
              <a:ext uri="{FF2B5EF4-FFF2-40B4-BE49-F238E27FC236}">
                <a16:creationId xmlns:a16="http://schemas.microsoft.com/office/drawing/2014/main" id="{848EB864-5D6C-E01F-CCD0-6BC70FFA231C}"/>
              </a:ext>
            </a:extLst>
          </p:cNvPr>
          <p:cNvSpPr txBox="1"/>
          <p:nvPr/>
        </p:nvSpPr>
        <p:spPr>
          <a:xfrm>
            <a:off x="6030162" y="1233938"/>
            <a:ext cx="331400" cy="369332"/>
          </a:xfrm>
          <a:prstGeom prst="rect">
            <a:avLst/>
          </a:prstGeom>
          <a:noFill/>
        </p:spPr>
        <p:txBody>
          <a:bodyPr wrap="square" rtlCol="0">
            <a:spAutoFit/>
          </a:bodyPr>
          <a:lstStyle/>
          <a:p>
            <a:pPr algn="just"/>
            <a:r>
              <a:rPr lang="en-US" altLang="ko-KR" dirty="0">
                <a:solidFill>
                  <a:schemeClr val="tx1">
                    <a:lumMod val="75000"/>
                    <a:lumOff val="25000"/>
                  </a:schemeClr>
                </a:solidFill>
                <a:cs typeface="Arial" pitchFamily="34" charset="0"/>
              </a:rPr>
              <a:t>4.</a:t>
            </a:r>
          </a:p>
        </p:txBody>
      </p:sp>
    </p:spTree>
    <p:extLst>
      <p:ext uri="{BB962C8B-B14F-4D97-AF65-F5344CB8AC3E}">
        <p14:creationId xmlns:p14="http://schemas.microsoft.com/office/powerpoint/2010/main" val="1309782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5A559FC1-FAC5-4D0C-9D28-A3F739D60C03}"/>
              </a:ext>
            </a:extLst>
          </p:cNvPr>
          <p:cNvSpPr txBox="1"/>
          <p:nvPr/>
        </p:nvSpPr>
        <p:spPr>
          <a:xfrm>
            <a:off x="2333759" y="309380"/>
            <a:ext cx="4476482" cy="584775"/>
          </a:xfrm>
          <a:prstGeom prst="rect">
            <a:avLst/>
          </a:prstGeom>
          <a:noFill/>
        </p:spPr>
        <p:txBody>
          <a:bodyPr wrap="square" rtlCol="0" anchor="ctr">
            <a:spAutoFit/>
          </a:bodyPr>
          <a:lstStyle/>
          <a:p>
            <a:pPr algn="ctr"/>
            <a:r>
              <a:rPr lang="id-ID" sz="3200" dirty="0">
                <a:solidFill>
                  <a:schemeClr val="tx1">
                    <a:lumMod val="75000"/>
                    <a:lumOff val="25000"/>
                  </a:schemeClr>
                </a:solidFill>
              </a:rPr>
              <a:t>DATASET AND FEATURE</a:t>
            </a:r>
            <a:endParaRPr lang="en-US" sz="3200" dirty="0">
              <a:solidFill>
                <a:schemeClr val="tx1">
                  <a:lumMod val="75000"/>
                  <a:lumOff val="25000"/>
                </a:schemeClr>
              </a:solidFill>
            </a:endParaRPr>
          </a:p>
        </p:txBody>
      </p:sp>
      <p:sp>
        <p:nvSpPr>
          <p:cNvPr id="26" name="Rectangle 25">
            <a:extLst>
              <a:ext uri="{FF2B5EF4-FFF2-40B4-BE49-F238E27FC236}">
                <a16:creationId xmlns:a16="http://schemas.microsoft.com/office/drawing/2014/main" id="{D9AA2C50-F75E-4DD9-9614-6FAFD03B75EA}"/>
              </a:ext>
            </a:extLst>
          </p:cNvPr>
          <p:cNvSpPr/>
          <p:nvPr/>
        </p:nvSpPr>
        <p:spPr>
          <a:xfrm>
            <a:off x="751478" y="1993138"/>
            <a:ext cx="2537460" cy="6362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9" name="TextBox 28">
            <a:extLst>
              <a:ext uri="{FF2B5EF4-FFF2-40B4-BE49-F238E27FC236}">
                <a16:creationId xmlns:a16="http://schemas.microsoft.com/office/drawing/2014/main" id="{696780D7-95FC-472E-82B8-F83641D1FEB0}"/>
              </a:ext>
            </a:extLst>
          </p:cNvPr>
          <p:cNvSpPr txBox="1"/>
          <p:nvPr/>
        </p:nvSpPr>
        <p:spPr>
          <a:xfrm>
            <a:off x="0" y="4476547"/>
            <a:ext cx="9036496" cy="1477328"/>
          </a:xfrm>
          <a:prstGeom prst="rect">
            <a:avLst/>
          </a:prstGeom>
          <a:noFill/>
        </p:spPr>
        <p:txBody>
          <a:bodyPr wrap="square" rtlCol="0">
            <a:spAutoFit/>
          </a:bodyPr>
          <a:lstStyle/>
          <a:p>
            <a:pPr algn="just"/>
            <a:r>
              <a:rPr lang="en-US" dirty="0"/>
              <a:t>This dataset was obtained from </a:t>
            </a:r>
            <a:r>
              <a:rPr lang="en-US" b="1" dirty="0" err="1">
                <a:hlinkClick r:id="rId2">
                  <a:extLst>
                    <a:ext uri="{A12FA001-AC4F-418D-AE19-62706E023703}">
                      <ahyp:hlinkClr xmlns:ahyp="http://schemas.microsoft.com/office/drawing/2018/hyperlinkcolor" val="tx"/>
                    </a:ext>
                  </a:extLst>
                </a:hlinkClick>
              </a:rPr>
              <a:t>Kaggle</a:t>
            </a:r>
            <a:r>
              <a:rPr lang="en-US" dirty="0"/>
              <a:t> with the title "Indonesian Abusive and Hate Speech Twitter Text". In this data set, there is a collection of Tweets that have been grouped based on several categories including. Hate speech data abbreviated as HS, Abusive, </a:t>
            </a:r>
            <a:r>
              <a:rPr lang="en-US" dirty="0" err="1"/>
              <a:t>HS_Individual</a:t>
            </a:r>
            <a:r>
              <a:rPr lang="en-US" dirty="0"/>
              <a:t>, </a:t>
            </a:r>
            <a:r>
              <a:rPr lang="en-US" dirty="0" err="1"/>
              <a:t>HS_Group</a:t>
            </a:r>
            <a:r>
              <a:rPr lang="en-US" dirty="0"/>
              <a:t>, </a:t>
            </a:r>
            <a:r>
              <a:rPr lang="en-US" dirty="0" err="1"/>
              <a:t>HS_Religion</a:t>
            </a:r>
            <a:r>
              <a:rPr lang="en-US" dirty="0"/>
              <a:t>, </a:t>
            </a:r>
            <a:r>
              <a:rPr lang="en-US" dirty="0" err="1"/>
              <a:t>HS_Race</a:t>
            </a:r>
            <a:r>
              <a:rPr lang="en-US" dirty="0"/>
              <a:t>, </a:t>
            </a:r>
            <a:r>
              <a:rPr lang="en-US" dirty="0" err="1"/>
              <a:t>HS_Physical</a:t>
            </a:r>
            <a:r>
              <a:rPr lang="en-US" dirty="0"/>
              <a:t>, </a:t>
            </a:r>
            <a:r>
              <a:rPr lang="en-US" dirty="0" err="1"/>
              <a:t>HS_Gender</a:t>
            </a:r>
            <a:r>
              <a:rPr lang="en-US" dirty="0"/>
              <a:t>, </a:t>
            </a:r>
            <a:r>
              <a:rPr lang="en-US" dirty="0" err="1"/>
              <a:t>HS_Other</a:t>
            </a:r>
            <a:r>
              <a:rPr lang="en-US" dirty="0"/>
              <a:t>, </a:t>
            </a:r>
            <a:r>
              <a:rPr lang="en-US" dirty="0" err="1"/>
              <a:t>HS_Weak</a:t>
            </a:r>
            <a:r>
              <a:rPr lang="en-US" dirty="0"/>
              <a:t>, </a:t>
            </a:r>
            <a:r>
              <a:rPr lang="en-US" dirty="0" err="1"/>
              <a:t>HS_Moderate</a:t>
            </a:r>
            <a:r>
              <a:rPr lang="en-US" dirty="0"/>
              <a:t> and </a:t>
            </a:r>
            <a:r>
              <a:rPr lang="en-US" dirty="0" err="1"/>
              <a:t>HS_Strong</a:t>
            </a:r>
            <a:r>
              <a:rPr lang="en-US" dirty="0"/>
              <a:t>. This data has a total of 13169 tweets.</a:t>
            </a:r>
            <a:endParaRPr lang="en-US" altLang="ko-KR" dirty="0">
              <a:solidFill>
                <a:schemeClr val="tx1">
                  <a:lumMod val="75000"/>
                  <a:lumOff val="25000"/>
                </a:schemeClr>
              </a:solidFill>
              <a:cs typeface="Arial" pitchFamily="34" charset="0"/>
            </a:endParaRPr>
          </a:p>
        </p:txBody>
      </p:sp>
      <p:pic>
        <p:nvPicPr>
          <p:cNvPr id="3" name="Picture 2">
            <a:extLst>
              <a:ext uri="{FF2B5EF4-FFF2-40B4-BE49-F238E27FC236}">
                <a16:creationId xmlns:a16="http://schemas.microsoft.com/office/drawing/2014/main" id="{BED1AE1D-FFAF-1759-E9E6-5F90004932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73324"/>
            <a:ext cx="9144000" cy="3081403"/>
          </a:xfrm>
          <a:prstGeom prst="rect">
            <a:avLst/>
          </a:prstGeom>
        </p:spPr>
      </p:pic>
    </p:spTree>
    <p:extLst>
      <p:ext uri="{BB962C8B-B14F-4D97-AF65-F5344CB8AC3E}">
        <p14:creationId xmlns:p14="http://schemas.microsoft.com/office/powerpoint/2010/main" val="2593832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5A559FC1-FAC5-4D0C-9D28-A3F739D60C03}"/>
              </a:ext>
            </a:extLst>
          </p:cNvPr>
          <p:cNvSpPr txBox="1"/>
          <p:nvPr/>
        </p:nvSpPr>
        <p:spPr>
          <a:xfrm>
            <a:off x="2333759" y="309380"/>
            <a:ext cx="4476482" cy="584775"/>
          </a:xfrm>
          <a:prstGeom prst="rect">
            <a:avLst/>
          </a:prstGeom>
          <a:noFill/>
        </p:spPr>
        <p:txBody>
          <a:bodyPr wrap="square" rtlCol="0" anchor="ctr">
            <a:spAutoFit/>
          </a:bodyPr>
          <a:lstStyle/>
          <a:p>
            <a:pPr algn="ctr"/>
            <a:r>
              <a:rPr lang="id-ID" sz="3200" dirty="0">
                <a:solidFill>
                  <a:schemeClr val="tx1">
                    <a:lumMod val="75000"/>
                    <a:lumOff val="25000"/>
                  </a:schemeClr>
                </a:solidFill>
              </a:rPr>
              <a:t>DATASET AND FEATURE</a:t>
            </a:r>
            <a:endParaRPr lang="en-US" sz="3200" dirty="0">
              <a:solidFill>
                <a:schemeClr val="tx1">
                  <a:lumMod val="75000"/>
                  <a:lumOff val="25000"/>
                </a:schemeClr>
              </a:solidFill>
            </a:endParaRPr>
          </a:p>
        </p:txBody>
      </p:sp>
      <p:sp>
        <p:nvSpPr>
          <p:cNvPr id="2" name="TextBox 1">
            <a:extLst>
              <a:ext uri="{FF2B5EF4-FFF2-40B4-BE49-F238E27FC236}">
                <a16:creationId xmlns:a16="http://schemas.microsoft.com/office/drawing/2014/main" id="{AC0AE6CB-76DA-5F22-DD8B-4F749BE3D4B9}"/>
              </a:ext>
            </a:extLst>
          </p:cNvPr>
          <p:cNvSpPr txBox="1"/>
          <p:nvPr/>
        </p:nvSpPr>
        <p:spPr>
          <a:xfrm>
            <a:off x="4577993" y="1146181"/>
            <a:ext cx="2232248" cy="369332"/>
          </a:xfrm>
          <a:prstGeom prst="rect">
            <a:avLst/>
          </a:prstGeom>
          <a:noFill/>
        </p:spPr>
        <p:txBody>
          <a:bodyPr wrap="square" rtlCol="0">
            <a:spAutoFit/>
          </a:bodyPr>
          <a:lstStyle/>
          <a:p>
            <a:pPr algn="just"/>
            <a:r>
              <a:rPr lang="en-US" b="1" dirty="0"/>
              <a:t>“Alay” Dictionary</a:t>
            </a:r>
            <a:endParaRPr lang="en-US" altLang="ko-KR" b="1" dirty="0">
              <a:solidFill>
                <a:schemeClr val="tx1">
                  <a:lumMod val="75000"/>
                  <a:lumOff val="25000"/>
                </a:schemeClr>
              </a:solidFill>
              <a:cs typeface="Arial" pitchFamily="34" charset="0"/>
            </a:endParaRPr>
          </a:p>
        </p:txBody>
      </p:sp>
      <p:sp>
        <p:nvSpPr>
          <p:cNvPr id="4" name="TextBox 3">
            <a:extLst>
              <a:ext uri="{FF2B5EF4-FFF2-40B4-BE49-F238E27FC236}">
                <a16:creationId xmlns:a16="http://schemas.microsoft.com/office/drawing/2014/main" id="{EE911D85-0B8D-0C57-F1F6-DBB0F25D3A85}"/>
              </a:ext>
            </a:extLst>
          </p:cNvPr>
          <p:cNvSpPr txBox="1"/>
          <p:nvPr/>
        </p:nvSpPr>
        <p:spPr>
          <a:xfrm>
            <a:off x="4629540" y="4040312"/>
            <a:ext cx="1691680" cy="369332"/>
          </a:xfrm>
          <a:prstGeom prst="rect">
            <a:avLst/>
          </a:prstGeom>
          <a:noFill/>
        </p:spPr>
        <p:txBody>
          <a:bodyPr wrap="square" rtlCol="0">
            <a:spAutoFit/>
          </a:bodyPr>
          <a:lstStyle/>
          <a:p>
            <a:pPr algn="just"/>
            <a:r>
              <a:rPr lang="en-US" b="1" dirty="0"/>
              <a:t>Data Abusive</a:t>
            </a:r>
            <a:endParaRPr lang="en-US" altLang="ko-KR" b="1" dirty="0">
              <a:solidFill>
                <a:schemeClr val="tx1">
                  <a:lumMod val="75000"/>
                  <a:lumOff val="25000"/>
                </a:schemeClr>
              </a:solidFill>
              <a:cs typeface="Arial" pitchFamily="34" charset="0"/>
            </a:endParaRPr>
          </a:p>
        </p:txBody>
      </p:sp>
      <p:sp>
        <p:nvSpPr>
          <p:cNvPr id="5" name="TextBox 4">
            <a:extLst>
              <a:ext uri="{FF2B5EF4-FFF2-40B4-BE49-F238E27FC236}">
                <a16:creationId xmlns:a16="http://schemas.microsoft.com/office/drawing/2014/main" id="{F0769DEE-C02C-D27E-AF1F-B152CFF06E55}"/>
              </a:ext>
            </a:extLst>
          </p:cNvPr>
          <p:cNvSpPr txBox="1"/>
          <p:nvPr/>
        </p:nvSpPr>
        <p:spPr>
          <a:xfrm>
            <a:off x="458183" y="3900689"/>
            <a:ext cx="1691680" cy="369332"/>
          </a:xfrm>
          <a:prstGeom prst="rect">
            <a:avLst/>
          </a:prstGeom>
          <a:noFill/>
        </p:spPr>
        <p:txBody>
          <a:bodyPr wrap="square" rtlCol="0">
            <a:spAutoFit/>
          </a:bodyPr>
          <a:lstStyle/>
          <a:p>
            <a:pPr algn="just"/>
            <a:r>
              <a:rPr lang="en-US" altLang="ko-KR" b="1" dirty="0">
                <a:solidFill>
                  <a:schemeClr val="tx1">
                    <a:lumMod val="75000"/>
                    <a:lumOff val="25000"/>
                  </a:schemeClr>
                </a:solidFill>
                <a:cs typeface="Arial" pitchFamily="34" charset="0"/>
              </a:rPr>
              <a:t>Data </a:t>
            </a:r>
            <a:r>
              <a:rPr lang="en-US" altLang="ko-KR" b="1" dirty="0" err="1">
                <a:solidFill>
                  <a:schemeClr val="tx1">
                    <a:lumMod val="75000"/>
                    <a:lumOff val="25000"/>
                  </a:schemeClr>
                </a:solidFill>
                <a:cs typeface="Arial" pitchFamily="34" charset="0"/>
              </a:rPr>
              <a:t>Stopword</a:t>
            </a:r>
            <a:endParaRPr lang="en-US" altLang="ko-KR" b="1" dirty="0">
              <a:solidFill>
                <a:schemeClr val="tx1">
                  <a:lumMod val="75000"/>
                  <a:lumOff val="25000"/>
                </a:schemeClr>
              </a:solidFill>
              <a:cs typeface="Arial" pitchFamily="34" charset="0"/>
            </a:endParaRPr>
          </a:p>
        </p:txBody>
      </p:sp>
      <p:pic>
        <p:nvPicPr>
          <p:cNvPr id="7" name="Picture 6">
            <a:extLst>
              <a:ext uri="{FF2B5EF4-FFF2-40B4-BE49-F238E27FC236}">
                <a16:creationId xmlns:a16="http://schemas.microsoft.com/office/drawing/2014/main" id="{6CC025CE-97FF-C012-258A-B2E6FF32C7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1407772"/>
            <a:ext cx="3837545" cy="1913367"/>
          </a:xfrm>
          <a:prstGeom prst="rect">
            <a:avLst/>
          </a:prstGeom>
        </p:spPr>
      </p:pic>
      <p:pic>
        <p:nvPicPr>
          <p:cNvPr id="9" name="Picture 8">
            <a:extLst>
              <a:ext uri="{FF2B5EF4-FFF2-40B4-BE49-F238E27FC236}">
                <a16:creationId xmlns:a16="http://schemas.microsoft.com/office/drawing/2014/main" id="{23907839-F4E8-0596-3EA1-8F77E41DB2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3964" y="3719904"/>
            <a:ext cx="1336470" cy="2606116"/>
          </a:xfrm>
          <a:prstGeom prst="rect">
            <a:avLst/>
          </a:prstGeom>
        </p:spPr>
      </p:pic>
      <p:pic>
        <p:nvPicPr>
          <p:cNvPr id="11" name="Picture 10">
            <a:extLst>
              <a:ext uri="{FF2B5EF4-FFF2-40B4-BE49-F238E27FC236}">
                <a16:creationId xmlns:a16="http://schemas.microsoft.com/office/drawing/2014/main" id="{A01D44EA-6FF2-504C-1D4C-67BB00DA78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4468" y="3536862"/>
            <a:ext cx="1463737" cy="2699185"/>
          </a:xfrm>
          <a:prstGeom prst="rect">
            <a:avLst/>
          </a:prstGeom>
        </p:spPr>
      </p:pic>
      <p:sp>
        <p:nvSpPr>
          <p:cNvPr id="12" name="TextBox 11">
            <a:extLst>
              <a:ext uri="{FF2B5EF4-FFF2-40B4-BE49-F238E27FC236}">
                <a16:creationId xmlns:a16="http://schemas.microsoft.com/office/drawing/2014/main" id="{ACA10234-66E6-566C-ADC0-223BA5D960BC}"/>
              </a:ext>
            </a:extLst>
          </p:cNvPr>
          <p:cNvSpPr txBox="1"/>
          <p:nvPr/>
        </p:nvSpPr>
        <p:spPr>
          <a:xfrm>
            <a:off x="4553033" y="1580909"/>
            <a:ext cx="3419872" cy="1200329"/>
          </a:xfrm>
          <a:prstGeom prst="rect">
            <a:avLst/>
          </a:prstGeom>
          <a:noFill/>
        </p:spPr>
        <p:txBody>
          <a:bodyPr wrap="square" rtlCol="0">
            <a:spAutoFit/>
          </a:bodyPr>
          <a:lstStyle/>
          <a:p>
            <a:pPr algn="just"/>
            <a:r>
              <a:rPr lang="en-US" altLang="ko-KR" dirty="0">
                <a:solidFill>
                  <a:schemeClr val="tx1">
                    <a:lumMod val="75000"/>
                    <a:lumOff val="25000"/>
                  </a:schemeClr>
                </a:solidFill>
                <a:cs typeface="Arial" pitchFamily="34" charset="0"/>
              </a:rPr>
              <a:t>Table Alay has 2 rows and has 15167 columns. This table contains "Alay" words and standard words. </a:t>
            </a:r>
          </a:p>
        </p:txBody>
      </p:sp>
      <p:sp>
        <p:nvSpPr>
          <p:cNvPr id="14" name="TextBox 13">
            <a:extLst>
              <a:ext uri="{FF2B5EF4-FFF2-40B4-BE49-F238E27FC236}">
                <a16:creationId xmlns:a16="http://schemas.microsoft.com/office/drawing/2014/main" id="{CE9F17B6-769C-A5FB-757F-364E3B0A70CF}"/>
              </a:ext>
            </a:extLst>
          </p:cNvPr>
          <p:cNvSpPr txBox="1"/>
          <p:nvPr/>
        </p:nvSpPr>
        <p:spPr>
          <a:xfrm>
            <a:off x="334423" y="4431057"/>
            <a:ext cx="2276393" cy="1754326"/>
          </a:xfrm>
          <a:prstGeom prst="rect">
            <a:avLst/>
          </a:prstGeom>
          <a:noFill/>
        </p:spPr>
        <p:txBody>
          <a:bodyPr wrap="square" rtlCol="0">
            <a:spAutoFit/>
          </a:bodyPr>
          <a:lstStyle/>
          <a:p>
            <a:pPr algn="just"/>
            <a:r>
              <a:rPr lang="en-US" altLang="ko-KR" dirty="0">
                <a:solidFill>
                  <a:schemeClr val="tx1">
                    <a:lumMod val="75000"/>
                    <a:lumOff val="25000"/>
                  </a:schemeClr>
                </a:solidFill>
                <a:cs typeface="Arial" pitchFamily="34" charset="0"/>
              </a:rPr>
              <a:t>Table Alay has 1 rows and has 772 columns. This data contains </a:t>
            </a:r>
            <a:r>
              <a:rPr lang="en-US" altLang="ko-KR" dirty="0" err="1">
                <a:solidFill>
                  <a:schemeClr val="tx1">
                    <a:lumMod val="75000"/>
                    <a:lumOff val="25000"/>
                  </a:schemeClr>
                </a:solidFill>
                <a:cs typeface="Arial" pitchFamily="34" charset="0"/>
              </a:rPr>
              <a:t>stopwords</a:t>
            </a:r>
            <a:r>
              <a:rPr lang="en-US" altLang="ko-KR" dirty="0">
                <a:solidFill>
                  <a:schemeClr val="tx1">
                    <a:lumMod val="75000"/>
                    <a:lumOff val="25000"/>
                  </a:schemeClr>
                </a:solidFill>
                <a:cs typeface="Arial" pitchFamily="34" charset="0"/>
              </a:rPr>
              <a:t> that are used to reduce useless characters.</a:t>
            </a:r>
          </a:p>
        </p:txBody>
      </p:sp>
      <p:sp>
        <p:nvSpPr>
          <p:cNvPr id="15" name="TextBox 14">
            <a:extLst>
              <a:ext uri="{FF2B5EF4-FFF2-40B4-BE49-F238E27FC236}">
                <a16:creationId xmlns:a16="http://schemas.microsoft.com/office/drawing/2014/main" id="{D48F7797-5763-3C10-35A8-1199CB8892F4}"/>
              </a:ext>
            </a:extLst>
          </p:cNvPr>
          <p:cNvSpPr txBox="1"/>
          <p:nvPr/>
        </p:nvSpPr>
        <p:spPr>
          <a:xfrm>
            <a:off x="4572000" y="4515258"/>
            <a:ext cx="2656373" cy="1477328"/>
          </a:xfrm>
          <a:prstGeom prst="rect">
            <a:avLst/>
          </a:prstGeom>
          <a:noFill/>
        </p:spPr>
        <p:txBody>
          <a:bodyPr wrap="square" rtlCol="0">
            <a:spAutoFit/>
          </a:bodyPr>
          <a:lstStyle/>
          <a:p>
            <a:pPr algn="just"/>
            <a:r>
              <a:rPr lang="en-US" altLang="ko-KR" dirty="0">
                <a:solidFill>
                  <a:schemeClr val="tx1">
                    <a:lumMod val="75000"/>
                    <a:lumOff val="25000"/>
                  </a:schemeClr>
                </a:solidFill>
                <a:cs typeface="Arial" pitchFamily="34" charset="0"/>
              </a:rPr>
              <a:t>Table Alay has 1 rows and has 132 columns. This data is used to remove abusive words in the main data.</a:t>
            </a:r>
          </a:p>
        </p:txBody>
      </p:sp>
    </p:spTree>
    <p:extLst>
      <p:ext uri="{BB962C8B-B14F-4D97-AF65-F5344CB8AC3E}">
        <p14:creationId xmlns:p14="http://schemas.microsoft.com/office/powerpoint/2010/main" val="1975918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A564E1-10B8-4A19-A971-62469F627349}"/>
              </a:ext>
            </a:extLst>
          </p:cNvPr>
          <p:cNvSpPr>
            <a:spLocks noGrp="1"/>
          </p:cNvSpPr>
          <p:nvPr>
            <p:ph type="body" sz="quarter" idx="11"/>
          </p:nvPr>
        </p:nvSpPr>
        <p:spPr>
          <a:xfrm>
            <a:off x="232051" y="256650"/>
            <a:ext cx="8679898" cy="724247"/>
          </a:xfrm>
        </p:spPr>
        <p:txBody>
          <a:bodyPr/>
          <a:lstStyle/>
          <a:p>
            <a:pPr>
              <a:lnSpc>
                <a:spcPct val="110000"/>
              </a:lnSpc>
            </a:pPr>
            <a:r>
              <a:rPr lang="id-ID" altLang="ko-KR" sz="3000" b="1" dirty="0">
                <a:solidFill>
                  <a:schemeClr val="tx1"/>
                </a:solidFill>
                <a:effectLst>
                  <a:outerShdw blurRad="38100" dist="38100" dir="2700000" algn="tl">
                    <a:srgbClr val="000000">
                      <a:alpha val="43137"/>
                    </a:srgbClr>
                  </a:outerShdw>
                </a:effectLst>
              </a:rPr>
              <a:t>Result On 13.169 Data That Have Been Analyzed</a:t>
            </a:r>
            <a:endParaRPr lang="en-US" altLang="ko-KR" sz="3000" b="1" dirty="0">
              <a:solidFill>
                <a:schemeClr val="tx1"/>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69D2C5B4-433D-49CC-AA52-FD1B1E80E014}"/>
              </a:ext>
            </a:extLst>
          </p:cNvPr>
          <p:cNvSpPr txBox="1"/>
          <p:nvPr/>
        </p:nvSpPr>
        <p:spPr>
          <a:xfrm>
            <a:off x="0" y="4163619"/>
            <a:ext cx="5045199" cy="2031325"/>
          </a:xfrm>
          <a:prstGeom prst="rect">
            <a:avLst/>
          </a:prstGeom>
          <a:noFill/>
        </p:spPr>
        <p:txBody>
          <a:bodyPr wrap="square" rtlCol="0">
            <a:spAutoFit/>
          </a:bodyPr>
          <a:lstStyle/>
          <a:p>
            <a:pPr algn="just"/>
            <a:r>
              <a:rPr lang="en-US" dirty="0"/>
              <a:t>Based on the results of tweet sentiment analysis, shows that Non-Toxic tweets are the most tweets which are around 5,860 (44.5%) tweets, followed by other tweets which are tweets containing hate speech or abusive as many as 4,014 (30.5%) tweets and the least is toxic tweets 3,295 (25%) tweets from a total of 13,169 tweets. </a:t>
            </a:r>
            <a:endParaRPr lang="en-US" altLang="ko-KR" dirty="0">
              <a:solidFill>
                <a:schemeClr val="tx1">
                  <a:lumMod val="75000"/>
                  <a:lumOff val="25000"/>
                </a:schemeClr>
              </a:solidFill>
              <a:ea typeface="FZShuTi" pitchFamily="2" charset="-122"/>
              <a:cs typeface="Arial" pitchFamily="34" charset="0"/>
            </a:endParaRPr>
          </a:p>
        </p:txBody>
      </p:sp>
      <p:sp>
        <p:nvSpPr>
          <p:cNvPr id="8" name="TextBox 7">
            <a:extLst>
              <a:ext uri="{FF2B5EF4-FFF2-40B4-BE49-F238E27FC236}">
                <a16:creationId xmlns:a16="http://schemas.microsoft.com/office/drawing/2014/main" id="{B0D50C08-1AB6-4131-864E-7DCC218F1994}"/>
              </a:ext>
            </a:extLst>
          </p:cNvPr>
          <p:cNvSpPr txBox="1"/>
          <p:nvPr/>
        </p:nvSpPr>
        <p:spPr>
          <a:xfrm>
            <a:off x="-40746" y="1483865"/>
            <a:ext cx="5126690" cy="1200329"/>
          </a:xfrm>
          <a:prstGeom prst="rect">
            <a:avLst/>
          </a:prstGeom>
          <a:noFill/>
        </p:spPr>
        <p:txBody>
          <a:bodyPr wrap="square" lIns="108000" rIns="108000" rtlCol="0">
            <a:spAutoFit/>
          </a:bodyPr>
          <a:lstStyle/>
          <a:p>
            <a:pPr algn="just"/>
            <a:r>
              <a:rPr lang="en-US" dirty="0"/>
              <a:t>If the tweet contains </a:t>
            </a:r>
            <a:r>
              <a:rPr lang="en-US" dirty="0" err="1"/>
              <a:t>hatespeech</a:t>
            </a:r>
            <a:r>
              <a:rPr lang="en-US" dirty="0"/>
              <a:t> data and abusive data then the tweet is categorized as a toxic tweet. In the main data, I analyze how many tweets are toxic, non-toxic. Here are the results:</a:t>
            </a:r>
          </a:p>
        </p:txBody>
      </p:sp>
      <p:pic>
        <p:nvPicPr>
          <p:cNvPr id="7" name="Picture 6">
            <a:extLst>
              <a:ext uri="{FF2B5EF4-FFF2-40B4-BE49-F238E27FC236}">
                <a16:creationId xmlns:a16="http://schemas.microsoft.com/office/drawing/2014/main" id="{D0EB7C13-1164-4B99-6ADA-3783D047B0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4174" y="4097177"/>
            <a:ext cx="3242272" cy="2581226"/>
          </a:xfrm>
          <a:prstGeom prst="rect">
            <a:avLst/>
          </a:prstGeom>
        </p:spPr>
      </p:pic>
      <p:pic>
        <p:nvPicPr>
          <p:cNvPr id="14" name="Picture 13">
            <a:extLst>
              <a:ext uri="{FF2B5EF4-FFF2-40B4-BE49-F238E27FC236}">
                <a16:creationId xmlns:a16="http://schemas.microsoft.com/office/drawing/2014/main" id="{0D3E8B04-990A-7A1B-276E-DA96D388F1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4174" y="1378516"/>
            <a:ext cx="3242272" cy="2421558"/>
          </a:xfrm>
          <a:prstGeom prst="rect">
            <a:avLst/>
          </a:prstGeom>
        </p:spPr>
      </p:pic>
    </p:spTree>
    <p:extLst>
      <p:ext uri="{BB962C8B-B14F-4D97-AF65-F5344CB8AC3E}">
        <p14:creationId xmlns:p14="http://schemas.microsoft.com/office/powerpoint/2010/main" val="3253058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A564E1-10B8-4A19-A971-62469F627349}"/>
              </a:ext>
            </a:extLst>
          </p:cNvPr>
          <p:cNvSpPr>
            <a:spLocks noGrp="1"/>
          </p:cNvSpPr>
          <p:nvPr>
            <p:ph type="body" sz="quarter" idx="11"/>
          </p:nvPr>
        </p:nvSpPr>
        <p:spPr>
          <a:xfrm>
            <a:off x="235457" y="243593"/>
            <a:ext cx="8679898" cy="724247"/>
          </a:xfrm>
        </p:spPr>
        <p:txBody>
          <a:bodyPr/>
          <a:lstStyle/>
          <a:p>
            <a:pPr>
              <a:lnSpc>
                <a:spcPct val="110000"/>
              </a:lnSpc>
            </a:pPr>
            <a:r>
              <a:rPr lang="id-ID" altLang="ko-KR" sz="3000" b="1" dirty="0">
                <a:solidFill>
                  <a:schemeClr val="tx1"/>
                </a:solidFill>
                <a:effectLst>
                  <a:outerShdw blurRad="38100" dist="38100" dir="2700000" algn="tl">
                    <a:srgbClr val="000000">
                      <a:alpha val="43137"/>
                    </a:srgbClr>
                  </a:outerShdw>
                </a:effectLst>
              </a:rPr>
              <a:t>Result On 13.169 Data That Have Been Analyzed</a:t>
            </a:r>
            <a:endParaRPr lang="en-US" altLang="ko-KR" sz="3000" b="1" dirty="0">
              <a:solidFill>
                <a:schemeClr val="tx1"/>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69D2C5B4-433D-49CC-AA52-FD1B1E80E014}"/>
              </a:ext>
            </a:extLst>
          </p:cNvPr>
          <p:cNvSpPr txBox="1"/>
          <p:nvPr/>
        </p:nvSpPr>
        <p:spPr>
          <a:xfrm>
            <a:off x="266740" y="1114768"/>
            <a:ext cx="3931759" cy="2450094"/>
          </a:xfrm>
          <a:prstGeom prst="rect">
            <a:avLst/>
          </a:prstGeom>
          <a:noFill/>
        </p:spPr>
        <p:txBody>
          <a:bodyPr wrap="square" rtlCol="0">
            <a:spAutoFit/>
          </a:bodyPr>
          <a:lstStyle/>
          <a:p>
            <a:pPr marL="228600" marR="0" algn="just">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Based on its type, hate speech is divided into 7 types, namely individual hate speech (3575), group hate speech (1986), religious hate speech (793), racial hate speech (566), physical hate speech (323), gender hate speech (306), and other hate speech (3740).</a:t>
            </a:r>
          </a:p>
        </p:txBody>
      </p:sp>
      <p:sp>
        <p:nvSpPr>
          <p:cNvPr id="8" name="TextBox 7">
            <a:extLst>
              <a:ext uri="{FF2B5EF4-FFF2-40B4-BE49-F238E27FC236}">
                <a16:creationId xmlns:a16="http://schemas.microsoft.com/office/drawing/2014/main" id="{B0D50C08-1AB6-4131-864E-7DCC218F1994}"/>
              </a:ext>
            </a:extLst>
          </p:cNvPr>
          <p:cNvSpPr txBox="1"/>
          <p:nvPr/>
        </p:nvSpPr>
        <p:spPr>
          <a:xfrm>
            <a:off x="490771" y="4005983"/>
            <a:ext cx="4075730" cy="1754326"/>
          </a:xfrm>
          <a:prstGeom prst="rect">
            <a:avLst/>
          </a:prstGeom>
          <a:noFill/>
        </p:spPr>
        <p:txBody>
          <a:bodyPr wrap="square" lIns="108000" rIns="108000" rtlCol="0">
            <a:spAutoFit/>
          </a:bodyPr>
          <a:lstStyle/>
          <a:p>
            <a:pPr algn="just"/>
            <a:r>
              <a:rPr lang="en-US" dirty="0"/>
              <a:t>Based on the level of violence, hate speech is divided into 3 types, namely weak hate speech (3383), Moderate hate speech (1705), and strong hate speech (473</a:t>
            </a:r>
            <a:r>
              <a:rPr lang="id-ID" dirty="0"/>
              <a:t>)</a:t>
            </a:r>
          </a:p>
          <a:p>
            <a:pPr algn="just"/>
            <a:endParaRPr lang="id-ID" altLang="ko-KR" dirty="0">
              <a:solidFill>
                <a:schemeClr val="tx1">
                  <a:lumMod val="75000"/>
                  <a:lumOff val="25000"/>
                </a:schemeClr>
              </a:solidFill>
              <a:ea typeface="FZShuTi" pitchFamily="2" charset="-122"/>
              <a:cs typeface="Arial" pitchFamily="34" charset="0"/>
            </a:endParaRPr>
          </a:p>
        </p:txBody>
      </p:sp>
      <p:pic>
        <p:nvPicPr>
          <p:cNvPr id="12" name="Picture 11">
            <a:extLst>
              <a:ext uri="{FF2B5EF4-FFF2-40B4-BE49-F238E27FC236}">
                <a16:creationId xmlns:a16="http://schemas.microsoft.com/office/drawing/2014/main" id="{E6558E91-0FEE-7F8E-955F-D098D34CDB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031" y="4005983"/>
            <a:ext cx="3413033" cy="2649193"/>
          </a:xfrm>
          <a:prstGeom prst="rect">
            <a:avLst/>
          </a:prstGeom>
        </p:spPr>
      </p:pic>
      <p:pic>
        <p:nvPicPr>
          <p:cNvPr id="4" name="Picture 3">
            <a:extLst>
              <a:ext uri="{FF2B5EF4-FFF2-40B4-BE49-F238E27FC236}">
                <a16:creationId xmlns:a16="http://schemas.microsoft.com/office/drawing/2014/main" id="{4B2C6E0B-8EC4-ADBB-DAD9-5A4C0D484E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2001" y="1060211"/>
            <a:ext cx="3557118" cy="2761031"/>
          </a:xfrm>
          <a:prstGeom prst="rect">
            <a:avLst/>
          </a:prstGeom>
        </p:spPr>
      </p:pic>
    </p:spTree>
    <p:extLst>
      <p:ext uri="{BB962C8B-B14F-4D97-AF65-F5344CB8AC3E}">
        <p14:creationId xmlns:p14="http://schemas.microsoft.com/office/powerpoint/2010/main" val="935726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799E2E3-41C3-4C47-87EA-02219D3E7EF4}"/>
              </a:ext>
            </a:extLst>
          </p:cNvPr>
          <p:cNvSpPr txBox="1"/>
          <p:nvPr/>
        </p:nvSpPr>
        <p:spPr>
          <a:xfrm>
            <a:off x="703897" y="2132856"/>
            <a:ext cx="3786214" cy="2308324"/>
          </a:xfrm>
          <a:prstGeom prst="rect">
            <a:avLst/>
          </a:prstGeom>
          <a:noFill/>
        </p:spPr>
        <p:txBody>
          <a:bodyPr wrap="square" rtlCol="0">
            <a:spAutoFit/>
          </a:bodyPr>
          <a:lstStyle/>
          <a:p>
            <a:pPr algn="just"/>
            <a:r>
              <a:rPr lang="en-US" dirty="0">
                <a:solidFill>
                  <a:schemeClr val="bg1"/>
                </a:solidFill>
              </a:rPr>
              <a:t>With the amount of hate speech in this data, it is necessary to develop a mini-application that can be used to process harsh words into standardized words. The following are the stages in the process of building a mini application to filter tweets containing </a:t>
            </a:r>
            <a:r>
              <a:rPr lang="en-US" dirty="0" err="1">
                <a:solidFill>
                  <a:schemeClr val="bg1"/>
                </a:solidFill>
              </a:rPr>
              <a:t>hatespeech</a:t>
            </a:r>
            <a:r>
              <a:rPr lang="en-US" dirty="0">
                <a:solidFill>
                  <a:schemeClr val="bg1"/>
                </a:solidFill>
              </a:rPr>
              <a:t> into standard tweets</a:t>
            </a:r>
            <a:endParaRPr lang="en-US" altLang="ko-KR" dirty="0">
              <a:solidFill>
                <a:schemeClr val="bg1"/>
              </a:solidFill>
              <a:cs typeface="Arial" pitchFamily="34" charset="0"/>
            </a:endParaRPr>
          </a:p>
        </p:txBody>
      </p:sp>
      <p:sp>
        <p:nvSpPr>
          <p:cNvPr id="10" name="Picture Placeholder 9"/>
          <p:cNvSpPr>
            <a:spLocks noGrp="1"/>
          </p:cNvSpPr>
          <p:nvPr>
            <p:ph type="pic" sz="quarter" idx="12"/>
          </p:nvPr>
        </p:nvSpPr>
        <p:spPr>
          <a:xfrm>
            <a:off x="4702070" y="1150536"/>
            <a:ext cx="3618418" cy="5054322"/>
          </a:xfrm>
        </p:spPr>
      </p:sp>
      <p:pic>
        <p:nvPicPr>
          <p:cNvPr id="8" name="Picture 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53891" y="1132760"/>
            <a:ext cx="3714776" cy="5072098"/>
          </a:xfrm>
          <a:prstGeom prst="rect">
            <a:avLst/>
          </a:prstGeom>
          <a:noFill/>
          <a:ln>
            <a:noFill/>
          </a:ln>
        </p:spPr>
      </p:pic>
    </p:spTree>
    <p:extLst>
      <p:ext uri="{BB962C8B-B14F-4D97-AF65-F5344CB8AC3E}">
        <p14:creationId xmlns:p14="http://schemas.microsoft.com/office/powerpoint/2010/main" val="667010222"/>
      </p:ext>
    </p:extLst>
  </p:cSld>
  <p:clrMapOvr>
    <a:masterClrMapping/>
  </p:clrMapOvr>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ver and End Slide Master">
  <a:themeElements>
    <a:clrScheme name="ALLPPT-COLOR 102">
      <a:dk1>
        <a:sysClr val="windowText" lastClr="000000"/>
      </a:dk1>
      <a:lt1>
        <a:sysClr val="window" lastClr="FFFFFF"/>
      </a:lt1>
      <a:dk2>
        <a:srgbClr val="44546A"/>
      </a:dk2>
      <a:lt2>
        <a:srgbClr val="E7E6E6"/>
      </a:lt2>
      <a:accent1>
        <a:srgbClr val="8E1F0B"/>
      </a:accent1>
      <a:accent2>
        <a:srgbClr val="DB6D25"/>
      </a:accent2>
      <a:accent3>
        <a:srgbClr val="FFB03B"/>
      </a:accent3>
      <a:accent4>
        <a:srgbClr val="FFCE4B"/>
      </a:accent4>
      <a:accent5>
        <a:srgbClr val="FCE68A"/>
      </a:accent5>
      <a:accent6>
        <a:srgbClr val="63070A"/>
      </a:accent6>
      <a:hlink>
        <a:srgbClr val="FFFFFF"/>
      </a:hlink>
      <a:folHlink>
        <a:srgbClr val="FFFFFF"/>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Contents Slide Master">
  <a:themeElements>
    <a:clrScheme name="ALLPPT-COLOR 102">
      <a:dk1>
        <a:sysClr val="windowText" lastClr="000000"/>
      </a:dk1>
      <a:lt1>
        <a:sysClr val="window" lastClr="FFFFFF"/>
      </a:lt1>
      <a:dk2>
        <a:srgbClr val="44546A"/>
      </a:dk2>
      <a:lt2>
        <a:srgbClr val="E7E6E6"/>
      </a:lt2>
      <a:accent1>
        <a:srgbClr val="8E1F0B"/>
      </a:accent1>
      <a:accent2>
        <a:srgbClr val="DB6D25"/>
      </a:accent2>
      <a:accent3>
        <a:srgbClr val="FFB03B"/>
      </a:accent3>
      <a:accent4>
        <a:srgbClr val="FFCE4B"/>
      </a:accent4>
      <a:accent5>
        <a:srgbClr val="FCE68A"/>
      </a:accent5>
      <a:accent6>
        <a:srgbClr val="63070A"/>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Section Break Slide Master">
  <a:themeElements>
    <a:clrScheme name="ALLPPT-COLOR 102">
      <a:dk1>
        <a:sysClr val="windowText" lastClr="000000"/>
      </a:dk1>
      <a:lt1>
        <a:sysClr val="window" lastClr="FFFFFF"/>
      </a:lt1>
      <a:dk2>
        <a:srgbClr val="44546A"/>
      </a:dk2>
      <a:lt2>
        <a:srgbClr val="E7E6E6"/>
      </a:lt2>
      <a:accent1>
        <a:srgbClr val="8E1F0B"/>
      </a:accent1>
      <a:accent2>
        <a:srgbClr val="DB6D25"/>
      </a:accent2>
      <a:accent3>
        <a:srgbClr val="FFB03B"/>
      </a:accent3>
      <a:accent4>
        <a:srgbClr val="FFCE4B"/>
      </a:accent4>
      <a:accent5>
        <a:srgbClr val="FCE68A"/>
      </a:accent5>
      <a:accent6>
        <a:srgbClr val="63070A"/>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Cover and End Slide Master">
  <a:themeElements>
    <a:clrScheme name="ALLPPT COLOR - 104">
      <a:dk1>
        <a:sysClr val="windowText" lastClr="000000"/>
      </a:dk1>
      <a:lt1>
        <a:sysClr val="window" lastClr="FFFFFF"/>
      </a:lt1>
      <a:dk2>
        <a:srgbClr val="1F497D"/>
      </a:dk2>
      <a:lt2>
        <a:srgbClr val="EEECE1"/>
      </a:lt2>
      <a:accent1>
        <a:srgbClr val="476ADD"/>
      </a:accent1>
      <a:accent2>
        <a:srgbClr val="476ADD"/>
      </a:accent2>
      <a:accent3>
        <a:srgbClr val="476ADD"/>
      </a:accent3>
      <a:accent4>
        <a:srgbClr val="476ADD"/>
      </a:accent4>
      <a:accent5>
        <a:srgbClr val="476ADD"/>
      </a:accent5>
      <a:accent6>
        <a:srgbClr val="5A28C8"/>
      </a:accent6>
      <a:hlink>
        <a:srgbClr val="FFFFFF"/>
      </a:hlink>
      <a:folHlink>
        <a:srgbClr val="80008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Contents Slide Master">
  <a:themeElements>
    <a:clrScheme name="ALLPPT COLOR - 104">
      <a:dk1>
        <a:sysClr val="windowText" lastClr="000000"/>
      </a:dk1>
      <a:lt1>
        <a:sysClr val="window" lastClr="FFFFFF"/>
      </a:lt1>
      <a:dk2>
        <a:srgbClr val="1F497D"/>
      </a:dk2>
      <a:lt2>
        <a:srgbClr val="EEECE1"/>
      </a:lt2>
      <a:accent1>
        <a:srgbClr val="476ADD"/>
      </a:accent1>
      <a:accent2>
        <a:srgbClr val="476ADD"/>
      </a:accent2>
      <a:accent3>
        <a:srgbClr val="476ADD"/>
      </a:accent3>
      <a:accent4>
        <a:srgbClr val="476ADD"/>
      </a:accent4>
      <a:accent5>
        <a:srgbClr val="476ADD"/>
      </a:accent5>
      <a:accent6>
        <a:srgbClr val="5A28C8"/>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_Section Break Slide Master">
  <a:themeElements>
    <a:clrScheme name="ALLPPT-COLOR 01">
      <a:dk1>
        <a:sysClr val="windowText" lastClr="000000"/>
      </a:dk1>
      <a:lt1>
        <a:sysClr val="window" lastClr="FFFFFF"/>
      </a:lt1>
      <a:dk2>
        <a:srgbClr val="44546A"/>
      </a:dk2>
      <a:lt2>
        <a:srgbClr val="E7E6E6"/>
      </a:lt2>
      <a:accent1>
        <a:srgbClr val="8AC7D3"/>
      </a:accent1>
      <a:accent2>
        <a:srgbClr val="307689"/>
      </a:accent2>
      <a:accent3>
        <a:srgbClr val="F7C76A"/>
      </a:accent3>
      <a:accent4>
        <a:srgbClr val="E93A0F"/>
      </a:accent4>
      <a:accent5>
        <a:srgbClr val="C1C3C4"/>
      </a:accent5>
      <a:accent6>
        <a:srgbClr val="506272"/>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LLPPT-COLOR 102">
    <a:dk1>
      <a:sysClr val="windowText" lastClr="000000"/>
    </a:dk1>
    <a:lt1>
      <a:sysClr val="window" lastClr="FFFFFF"/>
    </a:lt1>
    <a:dk2>
      <a:srgbClr val="44546A"/>
    </a:dk2>
    <a:lt2>
      <a:srgbClr val="E7E6E6"/>
    </a:lt2>
    <a:accent1>
      <a:srgbClr val="8E1F0B"/>
    </a:accent1>
    <a:accent2>
      <a:srgbClr val="DB6D25"/>
    </a:accent2>
    <a:accent3>
      <a:srgbClr val="FFB03B"/>
    </a:accent3>
    <a:accent4>
      <a:srgbClr val="FFCE4B"/>
    </a:accent4>
    <a:accent5>
      <a:srgbClr val="FCE68A"/>
    </a:accent5>
    <a:accent6>
      <a:srgbClr val="63070A"/>
    </a:accent6>
    <a:hlink>
      <a:srgbClr val="FFFFFF"/>
    </a:hlink>
    <a:folHlink>
      <a:srgbClr val="FFFFFF"/>
    </a:folHlink>
  </a:clrScheme>
</a:themeOverride>
</file>

<file path=docProps/app.xml><?xml version="1.0" encoding="utf-8"?>
<Properties xmlns="http://schemas.openxmlformats.org/officeDocument/2006/extended-properties" xmlns:vt="http://schemas.openxmlformats.org/officeDocument/2006/docPropsVTypes">
  <Template>Minimalist Business Slides XL by Slidesgo</Template>
  <TotalTime>388</TotalTime>
  <Words>1271</Words>
  <Application>Microsoft Office PowerPoint</Application>
  <PresentationFormat>On-screen Show (4:3)</PresentationFormat>
  <Paragraphs>77</Paragraphs>
  <Slides>15</Slides>
  <Notes>7</Notes>
  <HiddenSlides>0</HiddenSlides>
  <MMClips>0</MMClips>
  <ScaleCrop>false</ScaleCrop>
  <HeadingPairs>
    <vt:vector size="6" baseType="variant">
      <vt:variant>
        <vt:lpstr>Fonts Used</vt:lpstr>
      </vt:variant>
      <vt:variant>
        <vt:i4>15</vt:i4>
      </vt:variant>
      <vt:variant>
        <vt:lpstr>Theme</vt:lpstr>
      </vt:variant>
      <vt:variant>
        <vt:i4>9</vt:i4>
      </vt:variant>
      <vt:variant>
        <vt:lpstr>Slide Titles</vt:lpstr>
      </vt:variant>
      <vt:variant>
        <vt:i4>15</vt:i4>
      </vt:variant>
    </vt:vector>
  </HeadingPairs>
  <TitlesOfParts>
    <vt:vector size="39" baseType="lpstr">
      <vt:lpstr>Arial</vt:lpstr>
      <vt:lpstr>Calibri</vt:lpstr>
      <vt:lpstr>Calibri Light</vt:lpstr>
      <vt:lpstr>Crimson Text</vt:lpstr>
      <vt:lpstr>Josefin Sans</vt:lpstr>
      <vt:lpstr>Lato</vt:lpstr>
      <vt:lpstr>Mako</vt:lpstr>
      <vt:lpstr>Merriweather Light</vt:lpstr>
      <vt:lpstr>Montserrat</vt:lpstr>
      <vt:lpstr>Open Sans</vt:lpstr>
      <vt:lpstr>Open Sans SemiBold</vt:lpstr>
      <vt:lpstr>Proxima Nova</vt:lpstr>
      <vt:lpstr>Proxima Nova Semibold</vt:lpstr>
      <vt:lpstr>Russo One</vt:lpstr>
      <vt:lpstr>Vidaloka</vt:lpstr>
      <vt:lpstr>Minimalist Business Slides XL by Slidesgo</vt:lpstr>
      <vt:lpstr>Slidesgo Final Pages</vt:lpstr>
      <vt:lpstr>1_Slidesgo Final Pages</vt:lpstr>
      <vt:lpstr>Cover and End Slide Master</vt:lpstr>
      <vt:lpstr>Contents Slide Master</vt:lpstr>
      <vt:lpstr>Section Break Slide Master</vt:lpstr>
      <vt:lpstr>1_Cover and End Slide Master</vt:lpstr>
      <vt:lpstr>1_Contents Slide Master</vt:lpstr>
      <vt:lpstr>1_Section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Mini Application of Indonesian Abusive Words Filter on Twitter with Descriptive Methods.</dc:title>
  <dc:creator>user</dc:creator>
  <cp:lastModifiedBy>ASUS</cp:lastModifiedBy>
  <cp:revision>30</cp:revision>
  <dcterms:created xsi:type="dcterms:W3CDTF">2023-04-01T05:29:16Z</dcterms:created>
  <dcterms:modified xsi:type="dcterms:W3CDTF">2023-04-03T14:27:14Z</dcterms:modified>
</cp:coreProperties>
</file>